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4"/>
  </p:sldMasterIdLst>
  <p:notesMasterIdLst>
    <p:notesMasterId r:id="rId9"/>
  </p:notesMasterIdLst>
  <p:sldIdLst>
    <p:sldId id="267" r:id="rId5"/>
    <p:sldId id="269" r:id="rId6"/>
    <p:sldId id="263" r:id="rId7"/>
    <p:sldId id="268" r:id="rId8"/>
  </p:sldIdLst>
  <p:sldSz cx="438912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2" userDrawn="1">
          <p15:clr>
            <a:srgbClr val="A4A3A4"/>
          </p15:clr>
        </p15:guide>
        <p15:guide id="2" pos="432" userDrawn="1">
          <p15:clr>
            <a:srgbClr val="A4A3A4"/>
          </p15:clr>
        </p15:guide>
        <p15:guide id="3" pos="13824" userDrawn="1">
          <p15:clr>
            <a:srgbClr val="A4A3A4"/>
          </p15:clr>
        </p15:guide>
        <p15:guide id="4" pos="27216" userDrawn="1">
          <p15:clr>
            <a:srgbClr val="A4A3A4"/>
          </p15:clr>
        </p15:guide>
        <p15:guide id="5" orient="horz" pos="20304" userDrawn="1">
          <p15:clr>
            <a:srgbClr val="A4A3A4"/>
          </p15:clr>
        </p15:guide>
        <p15:guide id="6" orient="horz" pos="10368"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202D549-658B-CB7D-C597-35E6715CA8C2}" name="Kyleigh Skaggs" initials="KS" userId="S::kskaggs3@unl.edu::007e7eb1-71b6-4081-86a3-374d5994c56f"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C92235"/>
    <a:srgbClr val="FFFFFF"/>
    <a:srgbClr val="DA1A32"/>
    <a:srgbClr val="000000"/>
    <a:srgbClr val="DD1A32"/>
    <a:srgbClr val="D10000"/>
    <a:srgbClr val="D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FB613B-A9C0-154A-BAFF-419AEA7031A4}" v="107" dt="2024-08-20T14:09:37.6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5874"/>
    <p:restoredTop sz="94724"/>
  </p:normalViewPr>
  <p:slideViewPr>
    <p:cSldViewPr snapToGrid="0">
      <p:cViewPr>
        <p:scale>
          <a:sx n="27" d="100"/>
          <a:sy n="27" d="100"/>
        </p:scale>
        <p:origin x="1640" y="520"/>
      </p:cViewPr>
      <p:guideLst>
        <p:guide orient="horz" pos="432"/>
        <p:guide pos="432"/>
        <p:guide pos="13824"/>
        <p:guide pos="27216"/>
        <p:guide orient="horz" pos="20304"/>
        <p:guide orient="horz" pos="103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8/10/relationships/authors" Target="authors.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5/10/relationships/revisionInfo" Target="revisionInfo.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6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3600" dirty="0"/>
              <a:t>Chart Title</a:t>
            </a:r>
          </a:p>
        </c:rich>
      </c:tx>
      <c:overlay val="0"/>
      <c:spPr>
        <a:noFill/>
        <a:ln>
          <a:noFill/>
        </a:ln>
        <a:effectLst/>
      </c:spPr>
      <c:txPr>
        <a:bodyPr rot="0" spcFirstLastPara="1" vertOverflow="ellipsis" vert="horz" wrap="square" anchor="ctr" anchorCtr="1"/>
        <a:lstStyle/>
        <a:p>
          <a:pPr>
            <a:defRPr sz="36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2299-5343-BF46-9F76C0852B8D}"/>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2299-5343-BF46-9F76C0852B8D}"/>
            </c:ext>
          </c:extLst>
        </c:ser>
        <c:ser>
          <c:idx val="2"/>
          <c:order val="2"/>
          <c:tx>
            <c:strRef>
              <c:f>Sheet1!$D$1</c:f>
              <c:strCache>
                <c:ptCount val="1"/>
                <c:pt idx="0">
                  <c:v>Series 3</c:v>
                </c:pt>
              </c:strCache>
            </c:strRef>
          </c:tx>
          <c:spPr>
            <a:solidFill>
              <a:schemeClr val="accent3"/>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2299-5343-BF46-9F76C0852B8D}"/>
            </c:ext>
          </c:extLst>
        </c:ser>
        <c:dLbls>
          <c:showLegendKey val="0"/>
          <c:showVal val="0"/>
          <c:showCatName val="0"/>
          <c:showSerName val="0"/>
          <c:showPercent val="0"/>
          <c:showBubbleSize val="0"/>
        </c:dLbls>
        <c:gapWidth val="219"/>
        <c:overlap val="-27"/>
        <c:axId val="803053215"/>
        <c:axId val="1183435599"/>
      </c:barChart>
      <c:catAx>
        <c:axId val="8030532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183435599"/>
        <c:crosses val="autoZero"/>
        <c:auto val="1"/>
        <c:lblAlgn val="ctr"/>
        <c:lblOffset val="100"/>
        <c:noMultiLvlLbl val="0"/>
      </c:catAx>
      <c:valAx>
        <c:axId val="118343559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8030532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rgbClr val="FFFFFF"/>
    </a:solidFill>
    <a:ln>
      <a:noFill/>
    </a:ln>
    <a:effectLst/>
  </c:spPr>
  <c:txPr>
    <a:bodyPr/>
    <a:lstStyle/>
    <a:p>
      <a:pPr>
        <a:defRPr sz="800">
          <a:latin typeface="Arial" panose="020B0604020202020204" pitchFamily="34" charset="0"/>
          <a:cs typeface="Arial" panose="020B060402020202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4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4400" dirty="0"/>
              <a:t>Chart Title</a:t>
            </a:r>
          </a:p>
        </c:rich>
      </c:tx>
      <c:overlay val="0"/>
      <c:spPr>
        <a:noFill/>
        <a:ln>
          <a:noFill/>
        </a:ln>
        <a:effectLst/>
      </c:spPr>
      <c:txPr>
        <a:bodyPr rot="0" spcFirstLastPara="1" vertOverflow="ellipsis" vert="horz" wrap="square" anchor="ctr" anchorCtr="1"/>
        <a:lstStyle/>
        <a:p>
          <a:pPr>
            <a:defRPr sz="4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2299-5343-BF46-9F76C0852B8D}"/>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2299-5343-BF46-9F76C0852B8D}"/>
            </c:ext>
          </c:extLst>
        </c:ser>
        <c:ser>
          <c:idx val="2"/>
          <c:order val="2"/>
          <c:tx>
            <c:strRef>
              <c:f>Sheet1!$D$1</c:f>
              <c:strCache>
                <c:ptCount val="1"/>
                <c:pt idx="0">
                  <c:v>Series 3</c:v>
                </c:pt>
              </c:strCache>
            </c:strRef>
          </c:tx>
          <c:spPr>
            <a:solidFill>
              <a:schemeClr val="accent6"/>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2299-5343-BF46-9F76C0852B8D}"/>
            </c:ext>
          </c:extLst>
        </c:ser>
        <c:dLbls>
          <c:showLegendKey val="0"/>
          <c:showVal val="0"/>
          <c:showCatName val="0"/>
          <c:showSerName val="0"/>
          <c:showPercent val="0"/>
          <c:showBubbleSize val="0"/>
        </c:dLbls>
        <c:gapWidth val="219"/>
        <c:overlap val="-27"/>
        <c:axId val="803053215"/>
        <c:axId val="1183435599"/>
      </c:barChart>
      <c:catAx>
        <c:axId val="8030532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8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183435599"/>
        <c:crosses val="autoZero"/>
        <c:auto val="1"/>
        <c:lblAlgn val="ctr"/>
        <c:lblOffset val="100"/>
        <c:noMultiLvlLbl val="0"/>
      </c:catAx>
      <c:valAx>
        <c:axId val="118343559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8030532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rgbClr val="FFFFFF"/>
    </a:solidFill>
    <a:ln>
      <a:noFill/>
    </a:ln>
    <a:effectLst/>
  </c:spPr>
  <c:txPr>
    <a:bodyPr/>
    <a:lstStyle/>
    <a:p>
      <a:pPr>
        <a:defRPr sz="800">
          <a:latin typeface="Arial" panose="020B0604020202020204" pitchFamily="34" charset="0"/>
          <a:cs typeface="Arial" panose="020B06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60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6000" dirty="0"/>
              <a:t>Chart Title</a:t>
            </a:r>
          </a:p>
        </c:rich>
      </c:tx>
      <c:overlay val="0"/>
      <c:spPr>
        <a:noFill/>
        <a:ln>
          <a:noFill/>
        </a:ln>
        <a:effectLst/>
      </c:spPr>
      <c:txPr>
        <a:bodyPr rot="0" spcFirstLastPara="1" vertOverflow="ellipsis" vert="horz" wrap="square" anchor="ctr" anchorCtr="1"/>
        <a:lstStyle/>
        <a:p>
          <a:pPr>
            <a:defRPr sz="60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BC27-C94F-8322-FDCE1329C381}"/>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BC27-C94F-8322-FDCE1329C381}"/>
            </c:ext>
          </c:extLst>
        </c:ser>
        <c:ser>
          <c:idx val="2"/>
          <c:order val="2"/>
          <c:tx>
            <c:strRef>
              <c:f>Sheet1!$D$1</c:f>
              <c:strCache>
                <c:ptCount val="1"/>
                <c:pt idx="0">
                  <c:v>Series 3</c:v>
                </c:pt>
              </c:strCache>
            </c:strRef>
          </c:tx>
          <c:spPr>
            <a:solidFill>
              <a:schemeClr val="accent3"/>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BC27-C94F-8322-FDCE1329C381}"/>
            </c:ext>
          </c:extLst>
        </c:ser>
        <c:dLbls>
          <c:showLegendKey val="0"/>
          <c:showVal val="0"/>
          <c:showCatName val="0"/>
          <c:showSerName val="0"/>
          <c:showPercent val="0"/>
          <c:showBubbleSize val="0"/>
        </c:dLbls>
        <c:gapWidth val="219"/>
        <c:overlap val="-27"/>
        <c:axId val="803053215"/>
        <c:axId val="1183435599"/>
      </c:barChart>
      <c:catAx>
        <c:axId val="8030532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3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183435599"/>
        <c:crosses val="autoZero"/>
        <c:auto val="1"/>
        <c:lblAlgn val="ctr"/>
        <c:lblOffset val="100"/>
        <c:noMultiLvlLbl val="0"/>
      </c:catAx>
      <c:valAx>
        <c:axId val="118343559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8030532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4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a:latin typeface="Arial" panose="020B0604020202020204" pitchFamily="34" charset="0"/>
          <a:cs typeface="Arial" panose="020B0604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B687A1-DC26-754B-AA47-6F5D66DA9BB6}" type="datetimeFigureOut">
              <a:rPr lang="en-US" smtClean="0"/>
              <a:t>8/20/24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3F77B6-2F3B-CC48-A0E5-EFF38A6760D8}" type="slidenum">
              <a:rPr lang="en-US" smtClean="0"/>
              <a:t>‹#›</a:t>
            </a:fld>
            <a:endParaRPr lang="en-US"/>
          </a:p>
        </p:txBody>
      </p:sp>
    </p:spTree>
    <p:extLst>
      <p:ext uri="{BB962C8B-B14F-4D97-AF65-F5344CB8AC3E}">
        <p14:creationId xmlns:p14="http://schemas.microsoft.com/office/powerpoint/2010/main" val="1994811922"/>
      </p:ext>
    </p:extLst>
  </p:cSld>
  <p:clrMap bg1="lt1" tx1="dk1" bg2="lt2" tx2="dk2" accent1="accent1" accent2="accent2" accent3="accent3" accent4="accent4" accent5="accent5" accent6="accent6" hlink="hlink" folHlink="folHlink"/>
  <p:notesStyle>
    <a:lvl1pPr marL="0" algn="l" defTabSz="4114800" rtl="0" eaLnBrk="1" latinLnBrk="0" hangingPunct="1">
      <a:defRPr sz="5400" kern="1200">
        <a:solidFill>
          <a:schemeClr val="tx1"/>
        </a:solidFill>
        <a:latin typeface="+mn-lt"/>
        <a:ea typeface="+mn-ea"/>
        <a:cs typeface="+mn-cs"/>
      </a:defRPr>
    </a:lvl1pPr>
    <a:lvl2pPr marL="2057400" algn="l" defTabSz="4114800" rtl="0" eaLnBrk="1" latinLnBrk="0" hangingPunct="1">
      <a:defRPr sz="5400" kern="1200">
        <a:solidFill>
          <a:schemeClr val="tx1"/>
        </a:solidFill>
        <a:latin typeface="+mn-lt"/>
        <a:ea typeface="+mn-ea"/>
        <a:cs typeface="+mn-cs"/>
      </a:defRPr>
    </a:lvl2pPr>
    <a:lvl3pPr marL="4114800" algn="l" defTabSz="4114800" rtl="0" eaLnBrk="1" latinLnBrk="0" hangingPunct="1">
      <a:defRPr sz="5400" kern="1200">
        <a:solidFill>
          <a:schemeClr val="tx1"/>
        </a:solidFill>
        <a:latin typeface="+mn-lt"/>
        <a:ea typeface="+mn-ea"/>
        <a:cs typeface="+mn-cs"/>
      </a:defRPr>
    </a:lvl3pPr>
    <a:lvl4pPr marL="6172200" algn="l" defTabSz="4114800" rtl="0" eaLnBrk="1" latinLnBrk="0" hangingPunct="1">
      <a:defRPr sz="5400" kern="1200">
        <a:solidFill>
          <a:schemeClr val="tx1"/>
        </a:solidFill>
        <a:latin typeface="+mn-lt"/>
        <a:ea typeface="+mn-ea"/>
        <a:cs typeface="+mn-cs"/>
      </a:defRPr>
    </a:lvl4pPr>
    <a:lvl5pPr marL="8229600" algn="l" defTabSz="4114800" rtl="0" eaLnBrk="1" latinLnBrk="0" hangingPunct="1">
      <a:defRPr sz="5400" kern="1200">
        <a:solidFill>
          <a:schemeClr val="tx1"/>
        </a:solidFill>
        <a:latin typeface="+mn-lt"/>
        <a:ea typeface="+mn-ea"/>
        <a:cs typeface="+mn-cs"/>
      </a:defRPr>
    </a:lvl5pPr>
    <a:lvl6pPr marL="10287000" algn="l" defTabSz="4114800" rtl="0" eaLnBrk="1" latinLnBrk="0" hangingPunct="1">
      <a:defRPr sz="5400" kern="1200">
        <a:solidFill>
          <a:schemeClr val="tx1"/>
        </a:solidFill>
        <a:latin typeface="+mn-lt"/>
        <a:ea typeface="+mn-ea"/>
        <a:cs typeface="+mn-cs"/>
      </a:defRPr>
    </a:lvl6pPr>
    <a:lvl7pPr marL="12344400" algn="l" defTabSz="4114800" rtl="0" eaLnBrk="1" latinLnBrk="0" hangingPunct="1">
      <a:defRPr sz="5400" kern="1200">
        <a:solidFill>
          <a:schemeClr val="tx1"/>
        </a:solidFill>
        <a:latin typeface="+mn-lt"/>
        <a:ea typeface="+mn-ea"/>
        <a:cs typeface="+mn-cs"/>
      </a:defRPr>
    </a:lvl7pPr>
    <a:lvl8pPr marL="14401800" algn="l" defTabSz="4114800" rtl="0" eaLnBrk="1" latinLnBrk="0" hangingPunct="1">
      <a:defRPr sz="5400" kern="1200">
        <a:solidFill>
          <a:schemeClr val="tx1"/>
        </a:solidFill>
        <a:latin typeface="+mn-lt"/>
        <a:ea typeface="+mn-ea"/>
        <a:cs typeface="+mn-cs"/>
      </a:defRPr>
    </a:lvl8pPr>
    <a:lvl9pPr marL="16459200" algn="l" defTabSz="4114800" rtl="0" eaLnBrk="1" latinLnBrk="0" hangingPunct="1">
      <a:defRPr sz="5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3F77B6-2F3B-CC48-A0E5-EFF38A6760D8}" type="slidenum">
              <a:rPr lang="en-US" smtClean="0"/>
              <a:t>1</a:t>
            </a:fld>
            <a:endParaRPr lang="en-US"/>
          </a:p>
        </p:txBody>
      </p:sp>
    </p:spTree>
    <p:extLst>
      <p:ext uri="{BB962C8B-B14F-4D97-AF65-F5344CB8AC3E}">
        <p14:creationId xmlns:p14="http://schemas.microsoft.com/office/powerpoint/2010/main" val="2382905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3F77B6-2F3B-CC48-A0E5-EFF38A6760D8}" type="slidenum">
              <a:rPr lang="en-US" smtClean="0"/>
              <a:t>2</a:t>
            </a:fld>
            <a:endParaRPr lang="en-US"/>
          </a:p>
        </p:txBody>
      </p:sp>
    </p:spTree>
    <p:extLst>
      <p:ext uri="{BB962C8B-B14F-4D97-AF65-F5344CB8AC3E}">
        <p14:creationId xmlns:p14="http://schemas.microsoft.com/office/powerpoint/2010/main" val="5743031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3F77B6-2F3B-CC48-A0E5-EFF38A6760D8}" type="slidenum">
              <a:rPr lang="en-US" smtClean="0"/>
              <a:t>3</a:t>
            </a:fld>
            <a:endParaRPr lang="en-US"/>
          </a:p>
        </p:txBody>
      </p:sp>
    </p:spTree>
    <p:extLst>
      <p:ext uri="{BB962C8B-B14F-4D97-AF65-F5344CB8AC3E}">
        <p14:creationId xmlns:p14="http://schemas.microsoft.com/office/powerpoint/2010/main" val="2921736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3F77B6-2F3B-CC48-A0E5-EFF38A6760D8}" type="slidenum">
              <a:rPr lang="en-US" smtClean="0"/>
              <a:t>4</a:t>
            </a:fld>
            <a:endParaRPr lang="en-US"/>
          </a:p>
        </p:txBody>
      </p:sp>
    </p:spTree>
    <p:extLst>
      <p:ext uri="{BB962C8B-B14F-4D97-AF65-F5344CB8AC3E}">
        <p14:creationId xmlns:p14="http://schemas.microsoft.com/office/powerpoint/2010/main" val="41086434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731A22-BA76-0946-BFFC-609723143AD3}" type="datetimeFigureOut">
              <a:rPr lang="en-US" smtClean="0"/>
              <a:t>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54A1E8-4441-1248-ABCA-4DE55A95FE72}" type="slidenum">
              <a:rPr lang="en-US" smtClean="0"/>
              <a:t>‹#›</a:t>
            </a:fld>
            <a:endParaRPr lang="en-US"/>
          </a:p>
        </p:txBody>
      </p:sp>
    </p:spTree>
    <p:extLst>
      <p:ext uri="{BB962C8B-B14F-4D97-AF65-F5344CB8AC3E}">
        <p14:creationId xmlns:p14="http://schemas.microsoft.com/office/powerpoint/2010/main" val="42786953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731A22-BA76-0946-BFFC-609723143AD3}" type="datetimeFigureOut">
              <a:rPr lang="en-US" smtClean="0"/>
              <a:t>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54A1E8-4441-1248-ABCA-4DE55A95FE72}" type="slidenum">
              <a:rPr lang="en-US" smtClean="0"/>
              <a:t>‹#›</a:t>
            </a:fld>
            <a:endParaRPr lang="en-US"/>
          </a:p>
        </p:txBody>
      </p:sp>
    </p:spTree>
    <p:extLst>
      <p:ext uri="{BB962C8B-B14F-4D97-AF65-F5344CB8AC3E}">
        <p14:creationId xmlns:p14="http://schemas.microsoft.com/office/powerpoint/2010/main" val="3586205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731A22-BA76-0946-BFFC-609723143AD3}" type="datetimeFigureOut">
              <a:rPr lang="en-US" smtClean="0"/>
              <a:t>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54A1E8-4441-1248-ABCA-4DE55A95FE72}" type="slidenum">
              <a:rPr lang="en-US" smtClean="0"/>
              <a:t>‹#›</a:t>
            </a:fld>
            <a:endParaRPr lang="en-US"/>
          </a:p>
        </p:txBody>
      </p:sp>
    </p:spTree>
    <p:extLst>
      <p:ext uri="{BB962C8B-B14F-4D97-AF65-F5344CB8AC3E}">
        <p14:creationId xmlns:p14="http://schemas.microsoft.com/office/powerpoint/2010/main" val="2639719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731A22-BA76-0946-BFFC-609723143AD3}" type="datetimeFigureOut">
              <a:rPr lang="en-US" smtClean="0"/>
              <a:t>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54A1E8-4441-1248-ABCA-4DE55A95FE72}" type="slidenum">
              <a:rPr lang="en-US" smtClean="0"/>
              <a:t>‹#›</a:t>
            </a:fld>
            <a:endParaRPr lang="en-US"/>
          </a:p>
        </p:txBody>
      </p:sp>
    </p:spTree>
    <p:extLst>
      <p:ext uri="{BB962C8B-B14F-4D97-AF65-F5344CB8AC3E}">
        <p14:creationId xmlns:p14="http://schemas.microsoft.com/office/powerpoint/2010/main" val="380460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731A22-BA76-0946-BFFC-609723143AD3}" type="datetimeFigureOut">
              <a:rPr lang="en-US" smtClean="0"/>
              <a:t>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54A1E8-4441-1248-ABCA-4DE55A95FE72}" type="slidenum">
              <a:rPr lang="en-US" smtClean="0"/>
              <a:t>‹#›</a:t>
            </a:fld>
            <a:endParaRPr lang="en-US"/>
          </a:p>
        </p:txBody>
      </p:sp>
    </p:spTree>
    <p:extLst>
      <p:ext uri="{BB962C8B-B14F-4D97-AF65-F5344CB8AC3E}">
        <p14:creationId xmlns:p14="http://schemas.microsoft.com/office/powerpoint/2010/main" val="4089486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A731A22-BA76-0946-BFFC-609723143AD3}" type="datetimeFigureOut">
              <a:rPr lang="en-US" smtClean="0"/>
              <a:t>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54A1E8-4441-1248-ABCA-4DE55A95FE72}" type="slidenum">
              <a:rPr lang="en-US" smtClean="0"/>
              <a:t>‹#›</a:t>
            </a:fld>
            <a:endParaRPr lang="en-US"/>
          </a:p>
        </p:txBody>
      </p:sp>
    </p:spTree>
    <p:extLst>
      <p:ext uri="{BB962C8B-B14F-4D97-AF65-F5344CB8AC3E}">
        <p14:creationId xmlns:p14="http://schemas.microsoft.com/office/powerpoint/2010/main" val="29503697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A731A22-BA76-0946-BFFC-609723143AD3}" type="datetimeFigureOut">
              <a:rPr lang="en-US" smtClean="0"/>
              <a:t>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54A1E8-4441-1248-ABCA-4DE55A95FE72}" type="slidenum">
              <a:rPr lang="en-US" smtClean="0"/>
              <a:t>‹#›</a:t>
            </a:fld>
            <a:endParaRPr lang="en-US"/>
          </a:p>
        </p:txBody>
      </p:sp>
    </p:spTree>
    <p:extLst>
      <p:ext uri="{BB962C8B-B14F-4D97-AF65-F5344CB8AC3E}">
        <p14:creationId xmlns:p14="http://schemas.microsoft.com/office/powerpoint/2010/main" val="1207354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A731A22-BA76-0946-BFFC-609723143AD3}" type="datetimeFigureOut">
              <a:rPr lang="en-US" smtClean="0"/>
              <a:t>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54A1E8-4441-1248-ABCA-4DE55A95FE72}" type="slidenum">
              <a:rPr lang="en-US" smtClean="0"/>
              <a:t>‹#›</a:t>
            </a:fld>
            <a:endParaRPr lang="en-US"/>
          </a:p>
        </p:txBody>
      </p:sp>
    </p:spTree>
    <p:extLst>
      <p:ext uri="{BB962C8B-B14F-4D97-AF65-F5344CB8AC3E}">
        <p14:creationId xmlns:p14="http://schemas.microsoft.com/office/powerpoint/2010/main" val="4193317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731A22-BA76-0946-BFFC-609723143AD3}" type="datetimeFigureOut">
              <a:rPr lang="en-US" smtClean="0"/>
              <a:t>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54A1E8-4441-1248-ABCA-4DE55A95FE72}" type="slidenum">
              <a:rPr lang="en-US" smtClean="0"/>
              <a:t>‹#›</a:t>
            </a:fld>
            <a:endParaRPr lang="en-US"/>
          </a:p>
        </p:txBody>
      </p:sp>
    </p:spTree>
    <p:extLst>
      <p:ext uri="{BB962C8B-B14F-4D97-AF65-F5344CB8AC3E}">
        <p14:creationId xmlns:p14="http://schemas.microsoft.com/office/powerpoint/2010/main" val="1848344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9A731A22-BA76-0946-BFFC-609723143AD3}" type="datetimeFigureOut">
              <a:rPr lang="en-US" smtClean="0"/>
              <a:t>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54A1E8-4441-1248-ABCA-4DE55A95FE72}" type="slidenum">
              <a:rPr lang="en-US" smtClean="0"/>
              <a:t>‹#›</a:t>
            </a:fld>
            <a:endParaRPr lang="en-US"/>
          </a:p>
        </p:txBody>
      </p:sp>
    </p:spTree>
    <p:extLst>
      <p:ext uri="{BB962C8B-B14F-4D97-AF65-F5344CB8AC3E}">
        <p14:creationId xmlns:p14="http://schemas.microsoft.com/office/powerpoint/2010/main" val="1036204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9A731A22-BA76-0946-BFFC-609723143AD3}" type="datetimeFigureOut">
              <a:rPr lang="en-US" smtClean="0"/>
              <a:t>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54A1E8-4441-1248-ABCA-4DE55A95FE72}" type="slidenum">
              <a:rPr lang="en-US" smtClean="0"/>
              <a:t>‹#›</a:t>
            </a:fld>
            <a:endParaRPr lang="en-US"/>
          </a:p>
        </p:txBody>
      </p:sp>
    </p:spTree>
    <p:extLst>
      <p:ext uri="{BB962C8B-B14F-4D97-AF65-F5344CB8AC3E}">
        <p14:creationId xmlns:p14="http://schemas.microsoft.com/office/powerpoint/2010/main" val="3026244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9A731A22-BA76-0946-BFFC-609723143AD3}" type="datetimeFigureOut">
              <a:rPr lang="en-US" smtClean="0"/>
              <a:pPr/>
              <a:t>8/20/24</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8E54A1E8-4441-1248-ABCA-4DE55A95FE72}" type="slidenum">
              <a:rPr lang="en-US" smtClean="0"/>
              <a:pPr/>
              <a:t>‹#›</a:t>
            </a:fld>
            <a:endParaRPr lang="en-US"/>
          </a:p>
        </p:txBody>
      </p:sp>
    </p:spTree>
    <p:extLst>
      <p:ext uri="{BB962C8B-B14F-4D97-AF65-F5344CB8AC3E}">
        <p14:creationId xmlns:p14="http://schemas.microsoft.com/office/powerpoint/2010/main" val="20144179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4389120" rtl="0" eaLnBrk="1" latinLnBrk="0" hangingPunct="1">
        <a:lnSpc>
          <a:spcPct val="90000"/>
        </a:lnSpc>
        <a:spcBef>
          <a:spcPct val="0"/>
        </a:spcBef>
        <a:buNone/>
        <a:defRPr sz="21120" kern="1200">
          <a:solidFill>
            <a:schemeClr val="accent1"/>
          </a:solidFill>
          <a:latin typeface="Arial" panose="020B0604020202020204" pitchFamily="34" charset="0"/>
          <a:ea typeface="+mj-ea"/>
          <a:cs typeface="Arial" panose="020B0604020202020204" pitchFamily="34" charset="0"/>
        </a:defRPr>
      </a:lvl1pPr>
    </p:titleStyle>
    <p:bodyStyle>
      <a:lvl1pPr marL="1097280" indent="-1097280" algn="l" defTabSz="4389120" rtl="0" eaLnBrk="1" latinLnBrk="0" hangingPunct="1">
        <a:lnSpc>
          <a:spcPct val="90000"/>
        </a:lnSpc>
        <a:spcBef>
          <a:spcPts val="4800"/>
        </a:spcBef>
        <a:buClr>
          <a:schemeClr val="accent3"/>
        </a:buClr>
        <a:buFont typeface="Arial" panose="020B0604020202020204" pitchFamily="34" charset="0"/>
        <a:buChar char="•"/>
        <a:defRPr sz="13440" kern="1200">
          <a:solidFill>
            <a:schemeClr val="accent6"/>
          </a:solidFill>
          <a:latin typeface="Times New Roman" panose="02020603050405020304" pitchFamily="18" charset="0"/>
          <a:ea typeface="+mn-ea"/>
          <a:cs typeface="Times New Roman" panose="02020603050405020304" pitchFamily="18" charset="0"/>
        </a:defRPr>
      </a:lvl1pPr>
      <a:lvl2pPr marL="3291840" indent="-1097280" algn="l" defTabSz="4389120" rtl="0" eaLnBrk="1" latinLnBrk="0" hangingPunct="1">
        <a:lnSpc>
          <a:spcPct val="90000"/>
        </a:lnSpc>
        <a:spcBef>
          <a:spcPts val="2400"/>
        </a:spcBef>
        <a:buClr>
          <a:schemeClr val="accent3"/>
        </a:buClr>
        <a:buFont typeface="Arial" panose="020B0604020202020204" pitchFamily="34" charset="0"/>
        <a:buChar char="•"/>
        <a:defRPr sz="11520" kern="1200">
          <a:solidFill>
            <a:schemeClr val="accent6"/>
          </a:solidFill>
          <a:latin typeface="Times New Roman" panose="02020603050405020304" pitchFamily="18" charset="0"/>
          <a:ea typeface="+mn-ea"/>
          <a:cs typeface="Times New Roman" panose="02020603050405020304" pitchFamily="18" charset="0"/>
        </a:defRPr>
      </a:lvl2pPr>
      <a:lvl3pPr marL="5486400" indent="-1097280" algn="l" defTabSz="4389120" rtl="0" eaLnBrk="1" latinLnBrk="0" hangingPunct="1">
        <a:lnSpc>
          <a:spcPct val="90000"/>
        </a:lnSpc>
        <a:spcBef>
          <a:spcPts val="2400"/>
        </a:spcBef>
        <a:buClr>
          <a:schemeClr val="accent3"/>
        </a:buClr>
        <a:buFont typeface="Arial" panose="020B0604020202020204" pitchFamily="34" charset="0"/>
        <a:buChar char="•"/>
        <a:defRPr sz="9600" kern="1200">
          <a:solidFill>
            <a:schemeClr val="accent6"/>
          </a:solidFill>
          <a:latin typeface="Times New Roman" panose="02020603050405020304" pitchFamily="18" charset="0"/>
          <a:ea typeface="+mn-ea"/>
          <a:cs typeface="Times New Roman" panose="02020603050405020304" pitchFamily="18" charset="0"/>
        </a:defRPr>
      </a:lvl3pPr>
      <a:lvl4pPr marL="7680960" indent="-1097280" algn="l" defTabSz="4389120" rtl="0" eaLnBrk="1" latinLnBrk="0" hangingPunct="1">
        <a:lnSpc>
          <a:spcPct val="90000"/>
        </a:lnSpc>
        <a:spcBef>
          <a:spcPts val="2400"/>
        </a:spcBef>
        <a:buClr>
          <a:schemeClr val="accent3"/>
        </a:buClr>
        <a:buFont typeface="Arial" panose="020B0604020202020204" pitchFamily="34" charset="0"/>
        <a:buChar char="•"/>
        <a:defRPr sz="8640" kern="1200">
          <a:solidFill>
            <a:schemeClr val="accent6"/>
          </a:solidFill>
          <a:latin typeface="Times New Roman" panose="02020603050405020304" pitchFamily="18" charset="0"/>
          <a:ea typeface="+mn-ea"/>
          <a:cs typeface="Times New Roman" panose="02020603050405020304" pitchFamily="18" charset="0"/>
        </a:defRPr>
      </a:lvl4pPr>
      <a:lvl5pPr marL="9875520" indent="-1097280" algn="l" defTabSz="4389120" rtl="0" eaLnBrk="1" latinLnBrk="0" hangingPunct="1">
        <a:lnSpc>
          <a:spcPct val="90000"/>
        </a:lnSpc>
        <a:spcBef>
          <a:spcPts val="2400"/>
        </a:spcBef>
        <a:buClr>
          <a:schemeClr val="accent3"/>
        </a:buClr>
        <a:buFont typeface="Arial" panose="020B0604020202020204" pitchFamily="34" charset="0"/>
        <a:buChar char="•"/>
        <a:defRPr sz="8640" kern="1200">
          <a:solidFill>
            <a:schemeClr val="accent6"/>
          </a:solidFill>
          <a:latin typeface="Times New Roman" panose="02020603050405020304" pitchFamily="18" charset="0"/>
          <a:ea typeface="+mn-ea"/>
          <a:cs typeface="Times New Roman" panose="02020603050405020304" pitchFamily="18" charset="0"/>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image" Target="../media/image4.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emf"/><Relationship Id="rId5" Type="http://schemas.openxmlformats.org/officeDocument/2006/relationships/chart" Target="../charts/char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chart" Target="../charts/char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chart" Target="../charts/chart3.xml"/></Relationships>
</file>

<file path=ppt/slides/_rels/slide4.xml.rels><?xml version="1.0" encoding="UTF-8" standalone="yes"?>
<Relationships xmlns="http://schemas.openxmlformats.org/package/2006/relationships"><Relationship Id="rId8" Type="http://schemas.openxmlformats.org/officeDocument/2006/relationships/image" Target="../media/image9.emf"/><Relationship Id="rId13" Type="http://schemas.openxmlformats.org/officeDocument/2006/relationships/image" Target="../media/image13.png"/><Relationship Id="rId18" Type="http://schemas.openxmlformats.org/officeDocument/2006/relationships/image" Target="../media/image18.emf"/><Relationship Id="rId3" Type="http://schemas.openxmlformats.org/officeDocument/2006/relationships/image" Target="../media/image5.emf"/><Relationship Id="rId7" Type="http://schemas.openxmlformats.org/officeDocument/2006/relationships/image" Target="../media/image8.emf"/><Relationship Id="rId12" Type="http://schemas.openxmlformats.org/officeDocument/2006/relationships/image" Target="../media/image12.png"/><Relationship Id="rId17" Type="http://schemas.openxmlformats.org/officeDocument/2006/relationships/image" Target="../media/image17.emf"/><Relationship Id="rId2" Type="http://schemas.openxmlformats.org/officeDocument/2006/relationships/notesSlide" Target="../notesSlides/notesSlide4.xml"/><Relationship Id="rId16" Type="http://schemas.openxmlformats.org/officeDocument/2006/relationships/image" Target="../media/image16.emf"/><Relationship Id="rId1" Type="http://schemas.openxmlformats.org/officeDocument/2006/relationships/slideLayout" Target="../slideLayouts/slideLayout2.xml"/><Relationship Id="rId6" Type="http://schemas.openxmlformats.org/officeDocument/2006/relationships/image" Target="../media/image4.emf"/><Relationship Id="rId11" Type="http://schemas.openxmlformats.org/officeDocument/2006/relationships/image" Target="../media/image3.emf"/><Relationship Id="rId5" Type="http://schemas.openxmlformats.org/officeDocument/2006/relationships/image" Target="../media/image7.emf"/><Relationship Id="rId15" Type="http://schemas.openxmlformats.org/officeDocument/2006/relationships/image" Target="../media/image15.emf"/><Relationship Id="rId10" Type="http://schemas.openxmlformats.org/officeDocument/2006/relationships/image" Target="../media/image11.emf"/><Relationship Id="rId4" Type="http://schemas.openxmlformats.org/officeDocument/2006/relationships/image" Target="../media/image6.emf"/><Relationship Id="rId9" Type="http://schemas.openxmlformats.org/officeDocument/2006/relationships/image" Target="../media/image10.emf"/><Relationship Id="rId14" Type="http://schemas.openxmlformats.org/officeDocument/2006/relationships/image" Target="../media/image1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82A9286E-27CC-995B-14B0-2B8A54BAC143}"/>
              </a:ext>
            </a:extLst>
          </p:cNvPr>
          <p:cNvPicPr>
            <a:picLocks noChangeAspect="1"/>
          </p:cNvPicPr>
          <p:nvPr/>
        </p:nvPicPr>
        <p:blipFill>
          <a:blip r:embed="rId3"/>
          <a:stretch>
            <a:fillRect/>
          </a:stretch>
        </p:blipFill>
        <p:spPr>
          <a:xfrm rot="5400000">
            <a:off x="4722089" y="14975379"/>
            <a:ext cx="32918400" cy="2967642"/>
          </a:xfrm>
          <a:prstGeom prst="rect">
            <a:avLst/>
          </a:prstGeom>
        </p:spPr>
      </p:pic>
      <p:sp>
        <p:nvSpPr>
          <p:cNvPr id="6" name="Rectangle 5">
            <a:extLst>
              <a:ext uri="{FF2B5EF4-FFF2-40B4-BE49-F238E27FC236}">
                <a16:creationId xmlns:a16="http://schemas.microsoft.com/office/drawing/2014/main" id="{4849FA37-9F12-2B4E-4205-C7890266B86E}"/>
              </a:ext>
            </a:extLst>
          </p:cNvPr>
          <p:cNvSpPr/>
          <p:nvPr/>
        </p:nvSpPr>
        <p:spPr>
          <a:xfrm>
            <a:off x="14" y="0"/>
            <a:ext cx="22079412" cy="32918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solidFill>
                <a:schemeClr val="tx2"/>
              </a:solidFill>
            </a:endParaRPr>
          </a:p>
        </p:txBody>
      </p:sp>
      <p:sp>
        <p:nvSpPr>
          <p:cNvPr id="8" name="TextBox 7">
            <a:extLst>
              <a:ext uri="{FF2B5EF4-FFF2-40B4-BE49-F238E27FC236}">
                <a16:creationId xmlns:a16="http://schemas.microsoft.com/office/drawing/2014/main" id="{9A6552B8-3147-98D7-657A-7A5432F32F09}"/>
              </a:ext>
            </a:extLst>
          </p:cNvPr>
          <p:cNvSpPr txBox="1"/>
          <p:nvPr/>
        </p:nvSpPr>
        <p:spPr>
          <a:xfrm>
            <a:off x="789689" y="6750970"/>
            <a:ext cx="21238925" cy="7017306"/>
          </a:xfrm>
          <a:prstGeom prst="rect">
            <a:avLst/>
          </a:prstGeom>
          <a:noFill/>
        </p:spPr>
        <p:txBody>
          <a:bodyPr rot="0" spcFirstLastPara="0" vertOverflow="overflow" horzOverflow="overflow" vert="horz" wrap="square" lIns="365760" tIns="182880" rIns="365760" bIns="182880" numCol="1" spcCol="0" rtlCol="0" fromWordArt="0" anchor="t" anchorCtr="0" forceAA="0" compatLnSpc="1">
            <a:prstTxWarp prst="textNoShape">
              <a:avLst/>
            </a:prstTxWarp>
            <a:spAutoFit/>
          </a:bodyPr>
          <a:lstStyle/>
          <a:p>
            <a:r>
              <a:rPr lang="en-US" sz="14400" b="1" dirty="0">
                <a:solidFill>
                  <a:srgbClr val="FFFFFF"/>
                </a:solidFill>
                <a:latin typeface="Arial" panose="020B0604020202020204" pitchFamily="34" charset="0"/>
                <a:cs typeface="Arial" panose="020B0604020202020204" pitchFamily="34" charset="0"/>
              </a:rPr>
              <a:t>Main finding. </a:t>
            </a:r>
            <a:r>
              <a:rPr lang="en-US" sz="14400" dirty="0">
                <a:solidFill>
                  <a:srgbClr val="FFFFFF"/>
                </a:solidFill>
                <a:latin typeface="Arial" panose="020B0604020202020204" pitchFamily="34" charset="0"/>
                <a:cs typeface="Arial" panose="020B0604020202020204" pitchFamily="34" charset="0"/>
              </a:rPr>
              <a:t>Your most important takeaway in one/two sentences. </a:t>
            </a:r>
          </a:p>
        </p:txBody>
      </p:sp>
      <p:pic>
        <p:nvPicPr>
          <p:cNvPr id="31" name="Picture 15" descr="Qr code&#10;&#10;Description automatically generated">
            <a:extLst>
              <a:ext uri="{FF2B5EF4-FFF2-40B4-BE49-F238E27FC236}">
                <a16:creationId xmlns:a16="http://schemas.microsoft.com/office/drawing/2014/main" id="{9F7A6AB9-F7EC-DC49-686C-FD95788EBF86}"/>
              </a:ext>
            </a:extLst>
          </p:cNvPr>
          <p:cNvPicPr>
            <a:picLocks noChangeAspect="1"/>
          </p:cNvPicPr>
          <p:nvPr/>
        </p:nvPicPr>
        <p:blipFill>
          <a:blip r:embed="rId4"/>
          <a:stretch>
            <a:fillRect/>
          </a:stretch>
        </p:blipFill>
        <p:spPr>
          <a:xfrm>
            <a:off x="1255127" y="22674582"/>
            <a:ext cx="6239052" cy="6321465"/>
          </a:xfrm>
          <a:prstGeom prst="rect">
            <a:avLst/>
          </a:prstGeom>
        </p:spPr>
      </p:pic>
      <p:sp>
        <p:nvSpPr>
          <p:cNvPr id="41" name="TextBox 40">
            <a:extLst>
              <a:ext uri="{FF2B5EF4-FFF2-40B4-BE49-F238E27FC236}">
                <a16:creationId xmlns:a16="http://schemas.microsoft.com/office/drawing/2014/main" id="{F83226AF-AC7D-76A6-4200-4DB74DAD6A15}"/>
              </a:ext>
            </a:extLst>
          </p:cNvPr>
          <p:cNvSpPr txBox="1"/>
          <p:nvPr/>
        </p:nvSpPr>
        <p:spPr>
          <a:xfrm>
            <a:off x="840494" y="15632890"/>
            <a:ext cx="20187491" cy="5078313"/>
          </a:xfrm>
          <a:prstGeom prst="rect">
            <a:avLst/>
          </a:prstGeom>
          <a:noFill/>
        </p:spPr>
        <p:txBody>
          <a:bodyPr rot="0" spcFirstLastPara="0" vertOverflow="overflow" horzOverflow="overflow" vert="horz" wrap="square" lIns="365760" tIns="182880" rIns="365760" bIns="182880" numCol="1" spcCol="0" rtlCol="0" fromWordArt="0" anchor="t" anchorCtr="0" forceAA="0" compatLnSpc="1">
            <a:prstTxWarp prst="textNoShape">
              <a:avLst/>
            </a:prstTxWarp>
            <a:spAutoFit/>
          </a:bodyPr>
          <a:lstStyle/>
          <a:p>
            <a:r>
              <a:rPr lang="en-US" sz="7650" i="1" dirty="0">
                <a:solidFill>
                  <a:srgbClr val="FFFFFF"/>
                </a:solidFill>
                <a:latin typeface="Arial" panose="020B0604020202020204" pitchFamily="34" charset="0"/>
                <a:cs typeface="Arial" panose="020B0604020202020204" pitchFamily="34" charset="0"/>
              </a:rPr>
              <a:t>“[A meaningful quote or insight.] Lorem ipsum dolor sit </a:t>
            </a:r>
            <a:r>
              <a:rPr lang="en-US" sz="7650" i="1" dirty="0" err="1">
                <a:solidFill>
                  <a:srgbClr val="FFFFFF"/>
                </a:solidFill>
                <a:latin typeface="Arial" panose="020B0604020202020204" pitchFamily="34" charset="0"/>
                <a:cs typeface="Arial" panose="020B0604020202020204" pitchFamily="34" charset="0"/>
              </a:rPr>
              <a:t>amet</a:t>
            </a:r>
            <a:r>
              <a:rPr lang="en-US" sz="7650" i="1" dirty="0">
                <a:solidFill>
                  <a:srgbClr val="FFFFFF"/>
                </a:solidFill>
                <a:latin typeface="Arial" panose="020B0604020202020204" pitchFamily="34" charset="0"/>
                <a:cs typeface="Arial" panose="020B0604020202020204" pitchFamily="34" charset="0"/>
              </a:rPr>
              <a:t>, </a:t>
            </a:r>
            <a:r>
              <a:rPr lang="en-US" sz="7650" i="1" dirty="0" err="1">
                <a:solidFill>
                  <a:srgbClr val="FFFFFF"/>
                </a:solidFill>
                <a:latin typeface="Arial" panose="020B0604020202020204" pitchFamily="34" charset="0"/>
                <a:cs typeface="Arial" panose="020B0604020202020204" pitchFamily="34" charset="0"/>
              </a:rPr>
              <a:t>consectetur</a:t>
            </a:r>
            <a:r>
              <a:rPr lang="en-US" sz="7650" i="1" dirty="0">
                <a:solidFill>
                  <a:srgbClr val="FFFFFF"/>
                </a:solidFill>
                <a:latin typeface="Arial" panose="020B0604020202020204" pitchFamily="34" charset="0"/>
                <a:cs typeface="Arial" panose="020B0604020202020204" pitchFamily="34" charset="0"/>
              </a:rPr>
              <a:t> </a:t>
            </a:r>
            <a:r>
              <a:rPr lang="en-US" sz="7650" i="1" dirty="0" err="1">
                <a:solidFill>
                  <a:srgbClr val="FFFFFF"/>
                </a:solidFill>
                <a:latin typeface="Arial" panose="020B0604020202020204" pitchFamily="34" charset="0"/>
                <a:cs typeface="Arial" panose="020B0604020202020204" pitchFamily="34" charset="0"/>
              </a:rPr>
              <a:t>adipiscing</a:t>
            </a:r>
            <a:r>
              <a:rPr lang="en-US" sz="7650" i="1" dirty="0">
                <a:solidFill>
                  <a:srgbClr val="FFFFFF"/>
                </a:solidFill>
                <a:latin typeface="Arial" panose="020B0604020202020204" pitchFamily="34" charset="0"/>
                <a:cs typeface="Arial" panose="020B0604020202020204" pitchFamily="34" charset="0"/>
              </a:rPr>
              <a:t> </a:t>
            </a:r>
            <a:r>
              <a:rPr lang="en-US" sz="7650" i="1" dirty="0" err="1">
                <a:solidFill>
                  <a:srgbClr val="FFFFFF"/>
                </a:solidFill>
                <a:latin typeface="Arial" panose="020B0604020202020204" pitchFamily="34" charset="0"/>
                <a:cs typeface="Arial" panose="020B0604020202020204" pitchFamily="34" charset="0"/>
              </a:rPr>
              <a:t>elit</a:t>
            </a:r>
            <a:r>
              <a:rPr lang="en-US" sz="7650" i="1" dirty="0">
                <a:solidFill>
                  <a:srgbClr val="FFFFFF"/>
                </a:solidFill>
                <a:latin typeface="Arial" panose="020B0604020202020204" pitchFamily="34" charset="0"/>
                <a:cs typeface="Arial" panose="020B0604020202020204" pitchFamily="34" charset="0"/>
              </a:rPr>
              <a:t>, sed do </a:t>
            </a:r>
            <a:r>
              <a:rPr lang="en-US" sz="7650" i="1" dirty="0" err="1">
                <a:solidFill>
                  <a:srgbClr val="FFFFFF"/>
                </a:solidFill>
                <a:latin typeface="Arial" panose="020B0604020202020204" pitchFamily="34" charset="0"/>
                <a:cs typeface="Arial" panose="020B0604020202020204" pitchFamily="34" charset="0"/>
              </a:rPr>
              <a:t>eiusmod</a:t>
            </a:r>
            <a:r>
              <a:rPr lang="en-US" sz="7650" i="1" dirty="0">
                <a:solidFill>
                  <a:srgbClr val="FFFFFF"/>
                </a:solidFill>
                <a:latin typeface="Arial" panose="020B0604020202020204" pitchFamily="34" charset="0"/>
                <a:cs typeface="Arial" panose="020B0604020202020204" pitchFamily="34" charset="0"/>
              </a:rPr>
              <a:t> </a:t>
            </a:r>
            <a:r>
              <a:rPr lang="en-US" sz="7650" i="1" dirty="0" err="1">
                <a:solidFill>
                  <a:srgbClr val="FFFFFF"/>
                </a:solidFill>
                <a:latin typeface="Arial" panose="020B0604020202020204" pitchFamily="34" charset="0"/>
                <a:cs typeface="Arial" panose="020B0604020202020204" pitchFamily="34" charset="0"/>
              </a:rPr>
              <a:t>tempor</a:t>
            </a:r>
            <a:r>
              <a:rPr lang="en-US" sz="7650" i="1" dirty="0">
                <a:solidFill>
                  <a:srgbClr val="FFFFFF"/>
                </a:solidFill>
                <a:latin typeface="Arial" panose="020B0604020202020204" pitchFamily="34" charset="0"/>
                <a:cs typeface="Arial" panose="020B0604020202020204" pitchFamily="34" charset="0"/>
              </a:rPr>
              <a:t> </a:t>
            </a:r>
            <a:r>
              <a:rPr lang="en-US" sz="7650" i="1" dirty="0" err="1">
                <a:solidFill>
                  <a:srgbClr val="FFFFFF"/>
                </a:solidFill>
                <a:latin typeface="Arial" panose="020B0604020202020204" pitchFamily="34" charset="0"/>
                <a:cs typeface="Arial" panose="020B0604020202020204" pitchFamily="34" charset="0"/>
              </a:rPr>
              <a:t>incididunt</a:t>
            </a:r>
            <a:r>
              <a:rPr lang="en-US" sz="7650" i="1" dirty="0">
                <a:solidFill>
                  <a:srgbClr val="FFFFFF"/>
                </a:solidFill>
                <a:latin typeface="Arial" panose="020B0604020202020204" pitchFamily="34" charset="0"/>
                <a:cs typeface="Arial" panose="020B0604020202020204" pitchFamily="34" charset="0"/>
              </a:rPr>
              <a:t>.”</a:t>
            </a:r>
          </a:p>
          <a:p>
            <a:pPr algn="r"/>
            <a:r>
              <a:rPr lang="en-US" sz="7650" i="1" dirty="0">
                <a:solidFill>
                  <a:srgbClr val="FFFFFF"/>
                </a:solidFill>
                <a:latin typeface="Arial" panose="020B0604020202020204" pitchFamily="34" charset="0"/>
                <a:cs typeface="Arial" panose="020B0604020202020204" pitchFamily="34" charset="0"/>
              </a:rPr>
              <a:t>-John Joe</a:t>
            </a:r>
          </a:p>
        </p:txBody>
      </p:sp>
      <p:sp>
        <p:nvSpPr>
          <p:cNvPr id="3" name="TextBox 2">
            <a:extLst>
              <a:ext uri="{FF2B5EF4-FFF2-40B4-BE49-F238E27FC236}">
                <a16:creationId xmlns:a16="http://schemas.microsoft.com/office/drawing/2014/main" id="{189D4346-717E-98D9-4DB2-58B30E60DF2A}"/>
              </a:ext>
            </a:extLst>
          </p:cNvPr>
          <p:cNvSpPr txBox="1"/>
          <p:nvPr/>
        </p:nvSpPr>
        <p:spPr>
          <a:xfrm>
            <a:off x="8033677" y="26623636"/>
            <a:ext cx="13810325" cy="2338845"/>
          </a:xfrm>
          <a:prstGeom prst="rect">
            <a:avLst/>
          </a:prstGeom>
          <a:noFill/>
        </p:spPr>
        <p:txBody>
          <a:bodyPr rot="0" spcFirstLastPara="0" vertOverflow="overflow" horzOverflow="overflow" vert="horz" wrap="square" lIns="365760" tIns="182880" rIns="365760" bIns="182880" numCol="1" spcCol="0" rtlCol="0" fromWordArt="0" anchor="t" anchorCtr="0" forceAA="0" compatLnSpc="1">
            <a:prstTxWarp prst="textNoShape">
              <a:avLst/>
            </a:prstTxWarp>
            <a:spAutoFit/>
          </a:bodyPr>
          <a:lstStyle/>
          <a:p>
            <a:r>
              <a:rPr lang="en-US" sz="6399" dirty="0">
                <a:solidFill>
                  <a:srgbClr val="FFFFFF"/>
                </a:solidFill>
                <a:latin typeface="Arial" panose="020B0604020202020204" pitchFamily="34" charset="0"/>
                <a:cs typeface="Arial" panose="020B0604020202020204" pitchFamily="34" charset="0"/>
              </a:rPr>
              <a:t>For more information, contact: </a:t>
            </a:r>
          </a:p>
          <a:p>
            <a:r>
              <a:rPr lang="en-US" sz="6399" dirty="0">
                <a:solidFill>
                  <a:srgbClr val="FFFFFF"/>
                </a:solidFill>
                <a:latin typeface="Arial" panose="020B0604020202020204" pitchFamily="34" charset="0"/>
                <a:cs typeface="Arial" panose="020B0604020202020204" pitchFamily="34" charset="0"/>
              </a:rPr>
              <a:t>John Doe: </a:t>
            </a:r>
            <a:r>
              <a:rPr lang="en-US" sz="6399" dirty="0">
                <a:solidFill>
                  <a:schemeClr val="accent2"/>
                </a:solidFill>
                <a:latin typeface="Arial" panose="020B0604020202020204" pitchFamily="34" charset="0"/>
                <a:cs typeface="Arial" panose="020B0604020202020204" pitchFamily="34" charset="0"/>
              </a:rPr>
              <a:t>johndoe2@unl.edu</a:t>
            </a:r>
          </a:p>
        </p:txBody>
      </p:sp>
      <p:sp>
        <p:nvSpPr>
          <p:cNvPr id="4" name="TextBox 3">
            <a:extLst>
              <a:ext uri="{FF2B5EF4-FFF2-40B4-BE49-F238E27FC236}">
                <a16:creationId xmlns:a16="http://schemas.microsoft.com/office/drawing/2014/main" id="{79745A47-65FD-5192-ABB4-F2A6CF7CE829}"/>
              </a:ext>
            </a:extLst>
          </p:cNvPr>
          <p:cNvSpPr txBox="1"/>
          <p:nvPr/>
        </p:nvSpPr>
        <p:spPr>
          <a:xfrm>
            <a:off x="8033677" y="22611355"/>
            <a:ext cx="13810325" cy="3816686"/>
          </a:xfrm>
          <a:prstGeom prst="rect">
            <a:avLst/>
          </a:prstGeom>
          <a:noFill/>
        </p:spPr>
        <p:txBody>
          <a:bodyPr rot="0" spcFirstLastPara="0" vertOverflow="overflow" horzOverflow="overflow" vert="horz" wrap="square" lIns="365760" tIns="182880" rIns="365760" bIns="182880" numCol="1" spcCol="0" rtlCol="0" fromWordArt="0" anchor="t" anchorCtr="0" forceAA="0" compatLnSpc="1">
            <a:prstTxWarp prst="textNoShape">
              <a:avLst/>
            </a:prstTxWarp>
            <a:spAutoFit/>
          </a:bodyPr>
          <a:lstStyle/>
          <a:p>
            <a:r>
              <a:rPr lang="en-US" sz="11201" b="1" dirty="0">
                <a:solidFill>
                  <a:srgbClr val="FFFFFF"/>
                </a:solidFill>
                <a:latin typeface="Arial" panose="020B0604020202020204" pitchFamily="34" charset="0"/>
                <a:cs typeface="Arial" panose="020B0604020202020204" pitchFamily="34" charset="0"/>
              </a:rPr>
              <a:t>SCAN QR CODE FOR FULL PAPER</a:t>
            </a:r>
          </a:p>
        </p:txBody>
      </p:sp>
      <p:sp>
        <p:nvSpPr>
          <p:cNvPr id="2" name="TextBox 1">
            <a:extLst>
              <a:ext uri="{FF2B5EF4-FFF2-40B4-BE49-F238E27FC236}">
                <a16:creationId xmlns:a16="http://schemas.microsoft.com/office/drawing/2014/main" id="{DA0DDD81-8E35-E0C2-C3A5-387379D30858}"/>
              </a:ext>
            </a:extLst>
          </p:cNvPr>
          <p:cNvSpPr txBox="1"/>
          <p:nvPr/>
        </p:nvSpPr>
        <p:spPr>
          <a:xfrm>
            <a:off x="23566759" y="813672"/>
            <a:ext cx="19925114" cy="1600438"/>
          </a:xfrm>
          <a:prstGeom prst="rect">
            <a:avLst/>
          </a:prstGeom>
          <a:noFill/>
        </p:spPr>
        <p:txBody>
          <a:bodyPr rot="0" spcFirstLastPara="0" vertOverflow="overflow" horzOverflow="overflow" vert="horz" wrap="square" lIns="365760" tIns="182880" rIns="365760" bIns="182880" numCol="1" spcCol="0" rtlCol="0" fromWordArt="0" anchor="t" anchorCtr="0" forceAA="0" compatLnSpc="1">
            <a:prstTxWarp prst="textNoShape">
              <a:avLst/>
            </a:prstTxWarp>
            <a:spAutoFit/>
          </a:bodyPr>
          <a:lstStyle/>
          <a:p>
            <a:r>
              <a:rPr lang="en-US" sz="8000" i="1" dirty="0">
                <a:solidFill>
                  <a:schemeClr val="tx2"/>
                </a:solidFill>
                <a:latin typeface="Arial" panose="020B0604020202020204" pitchFamily="34" charset="0"/>
                <a:cs typeface="Arial" panose="020B0604020202020204" pitchFamily="34" charset="0"/>
              </a:rPr>
              <a:t>[Your paper/ presentation title goes here.]</a:t>
            </a:r>
          </a:p>
        </p:txBody>
      </p:sp>
      <p:sp>
        <p:nvSpPr>
          <p:cNvPr id="5" name="TextBox 4">
            <a:extLst>
              <a:ext uri="{FF2B5EF4-FFF2-40B4-BE49-F238E27FC236}">
                <a16:creationId xmlns:a16="http://schemas.microsoft.com/office/drawing/2014/main" id="{87E8D4FB-FF09-07C9-848D-B59989324630}"/>
              </a:ext>
            </a:extLst>
          </p:cNvPr>
          <p:cNvSpPr txBox="1"/>
          <p:nvPr/>
        </p:nvSpPr>
        <p:spPr>
          <a:xfrm>
            <a:off x="23566761" y="2529621"/>
            <a:ext cx="9651150" cy="1269578"/>
          </a:xfrm>
          <a:prstGeom prst="rect">
            <a:avLst/>
          </a:prstGeom>
          <a:noFill/>
        </p:spPr>
        <p:txBody>
          <a:bodyPr rot="0" spcFirstLastPara="0" vertOverflow="overflow" horzOverflow="overflow" vert="horz" wrap="square" lIns="365760" tIns="182880" rIns="365760" bIns="182880" numCol="1" spcCol="0" rtlCol="0" fromWordArt="0" anchor="t" anchorCtr="0" forceAA="0" compatLnSpc="1">
            <a:prstTxWarp prst="textNoShape">
              <a:avLst/>
            </a:prstTxWarp>
            <a:spAutoFit/>
          </a:bodyPr>
          <a:lstStyle/>
          <a:p>
            <a:r>
              <a:rPr lang="en-US" sz="5850" dirty="0">
                <a:solidFill>
                  <a:schemeClr val="accent6"/>
                </a:solidFill>
                <a:latin typeface="Times New Roman" panose="02020603050405020304" pitchFamily="18" charset="0"/>
                <a:cs typeface="Times New Roman" panose="02020603050405020304" pitchFamily="18" charset="0"/>
              </a:rPr>
              <a:t>Presenter: Johnny Appleseed</a:t>
            </a:r>
          </a:p>
        </p:txBody>
      </p:sp>
      <p:sp>
        <p:nvSpPr>
          <p:cNvPr id="7" name="TextBox 6">
            <a:extLst>
              <a:ext uri="{FF2B5EF4-FFF2-40B4-BE49-F238E27FC236}">
                <a16:creationId xmlns:a16="http://schemas.microsoft.com/office/drawing/2014/main" id="{0E4EC391-ED19-F3FE-988F-FF5C93966851}"/>
              </a:ext>
            </a:extLst>
          </p:cNvPr>
          <p:cNvSpPr txBox="1"/>
          <p:nvPr/>
        </p:nvSpPr>
        <p:spPr>
          <a:xfrm>
            <a:off x="23455328" y="6358489"/>
            <a:ext cx="9651150" cy="17174253"/>
          </a:xfrm>
          <a:prstGeom prst="rect">
            <a:avLst/>
          </a:prstGeom>
          <a:noFill/>
        </p:spPr>
        <p:txBody>
          <a:bodyPr rot="0" spcFirstLastPara="0" vertOverflow="overflow" horzOverflow="overflow" vert="horz" wrap="square" lIns="365760" tIns="182880" rIns="365760" bIns="182880" numCol="1" spcCol="0" rtlCol="0" fromWordArt="0" anchor="t" anchorCtr="0" forceAA="0" compatLnSpc="1">
            <a:prstTxWarp prst="textNoShape">
              <a:avLst/>
            </a:prstTxWarp>
            <a:spAutoFit/>
          </a:bodyPr>
          <a:lstStyle/>
          <a:p>
            <a:r>
              <a:rPr lang="en-US" sz="4950" b="1" dirty="0">
                <a:solidFill>
                  <a:schemeClr val="accent2"/>
                </a:solidFill>
                <a:latin typeface="Arial" panose="020B0604020202020204" pitchFamily="34" charset="0"/>
                <a:cs typeface="Arial" panose="020B0604020202020204" pitchFamily="34" charset="0"/>
              </a:rPr>
              <a:t>BACKGROUND: </a:t>
            </a:r>
            <a:r>
              <a:rPr lang="en-US" sz="4802" dirty="0">
                <a:solidFill>
                  <a:schemeClr val="accent2"/>
                </a:solidFill>
                <a:cs typeface="Calibri"/>
              </a:rPr>
              <a:t> </a:t>
            </a:r>
          </a:p>
          <a:p>
            <a:r>
              <a:rPr lang="en-US" sz="4500" dirty="0">
                <a:solidFill>
                  <a:schemeClr val="accent6"/>
                </a:solidFill>
                <a:latin typeface="Times New Roman" panose="02020603050405020304" pitchFamily="18" charset="0"/>
                <a:cs typeface="Times New Roman" panose="02020603050405020304" pitchFamily="18" charset="0"/>
              </a:rPr>
              <a:t>Lorem ipsum dolor sit </a:t>
            </a:r>
            <a:r>
              <a:rPr lang="en-US" sz="4500" dirty="0" err="1">
                <a:solidFill>
                  <a:schemeClr val="accent6"/>
                </a:solidFill>
                <a:latin typeface="Times New Roman" panose="02020603050405020304" pitchFamily="18" charset="0"/>
                <a:cs typeface="Times New Roman" panose="02020603050405020304" pitchFamily="18" charset="0"/>
              </a:rPr>
              <a:t>amet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consectetur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adipiscing</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elit</a:t>
            </a:r>
            <a:r>
              <a:rPr lang="en-US" sz="4500" dirty="0">
                <a:solidFill>
                  <a:schemeClr val="accent6"/>
                </a:solidFill>
                <a:latin typeface="Times New Roman" panose="02020603050405020304" pitchFamily="18" charset="0"/>
                <a:cs typeface="Times New Roman" panose="02020603050405020304" pitchFamily="18" charset="0"/>
              </a:rPr>
              <a:t>, sed do </a:t>
            </a:r>
            <a:r>
              <a:rPr lang="en-US" sz="4500" dirty="0" err="1">
                <a:solidFill>
                  <a:schemeClr val="accent6"/>
                </a:solidFill>
                <a:latin typeface="Times New Roman" panose="02020603050405020304" pitchFamily="18" charset="0"/>
                <a:cs typeface="Times New Roman" panose="02020603050405020304" pitchFamily="18" charset="0"/>
              </a:rPr>
              <a:t>eiusmod</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tempor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incididunt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ut</a:t>
            </a:r>
            <a:r>
              <a:rPr lang="en-US" sz="4500" dirty="0">
                <a:solidFill>
                  <a:schemeClr val="accent6"/>
                </a:solidFill>
                <a:latin typeface="Times New Roman" panose="02020603050405020304" pitchFamily="18" charset="0"/>
                <a:cs typeface="Times New Roman" panose="02020603050405020304" pitchFamily="18" charset="0"/>
              </a:rPr>
              <a:t> labore et dolore magna </a:t>
            </a:r>
            <a:r>
              <a:rPr lang="en-US" sz="4500" dirty="0" err="1">
                <a:solidFill>
                  <a:schemeClr val="accent6"/>
                </a:solidFill>
                <a:latin typeface="Times New Roman" panose="02020603050405020304" pitchFamily="18" charset="0"/>
                <a:cs typeface="Times New Roman" panose="02020603050405020304" pitchFamily="18" charset="0"/>
              </a:rPr>
              <a:t>aliqua</a:t>
            </a:r>
            <a:r>
              <a:rPr lang="en-US" sz="4500" dirty="0">
                <a:solidFill>
                  <a:schemeClr val="accent6"/>
                </a:solidFill>
                <a:latin typeface="Times New Roman" panose="02020603050405020304" pitchFamily="18" charset="0"/>
                <a:cs typeface="Times New Roman" panose="02020603050405020304" pitchFamily="18" charset="0"/>
              </a:rPr>
              <a:t>. Duis </a:t>
            </a:r>
            <a:r>
              <a:rPr lang="en-US" sz="4500" dirty="0" err="1">
                <a:solidFill>
                  <a:schemeClr val="accent6"/>
                </a:solidFill>
                <a:latin typeface="Times New Roman" panose="02020603050405020304" pitchFamily="18" charset="0"/>
                <a:cs typeface="Times New Roman" panose="02020603050405020304" pitchFamily="18" charset="0"/>
              </a:rPr>
              <a:t>aute</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irure</a:t>
            </a:r>
            <a:r>
              <a:rPr lang="en-US" sz="4500" dirty="0">
                <a:solidFill>
                  <a:schemeClr val="accent6"/>
                </a:solidFill>
                <a:latin typeface="Times New Roman" panose="02020603050405020304" pitchFamily="18" charset="0"/>
                <a:cs typeface="Times New Roman" panose="02020603050405020304" pitchFamily="18" charset="0"/>
              </a:rPr>
              <a:t> dolor in </a:t>
            </a:r>
            <a:r>
              <a:rPr lang="en-US" sz="4500" dirty="0" err="1">
                <a:solidFill>
                  <a:schemeClr val="accent6"/>
                </a:solidFill>
                <a:latin typeface="Times New Roman" panose="02020603050405020304" pitchFamily="18" charset="0"/>
                <a:cs typeface="Times New Roman" panose="02020603050405020304" pitchFamily="18" charset="0"/>
              </a:rPr>
              <a:t>reprehenderit</a:t>
            </a:r>
            <a:r>
              <a:rPr lang="en-US" sz="4500" dirty="0">
                <a:solidFill>
                  <a:schemeClr val="accent6"/>
                </a:solidFill>
                <a:latin typeface="Times New Roman" panose="02020603050405020304" pitchFamily="18" charset="0"/>
                <a:cs typeface="Times New Roman" panose="02020603050405020304" pitchFamily="18" charset="0"/>
              </a:rPr>
              <a:t> in </a:t>
            </a:r>
            <a:r>
              <a:rPr lang="en-US" sz="4500" dirty="0" err="1">
                <a:solidFill>
                  <a:schemeClr val="accent6"/>
                </a:solidFill>
                <a:latin typeface="Times New Roman" panose="02020603050405020304" pitchFamily="18" charset="0"/>
                <a:cs typeface="Times New Roman" panose="02020603050405020304" pitchFamily="18" charset="0"/>
              </a:rPr>
              <a:t>voluptate</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velit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esse</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cillum</a:t>
            </a:r>
            <a:r>
              <a:rPr lang="en-US" sz="4500" dirty="0">
                <a:solidFill>
                  <a:schemeClr val="accent6"/>
                </a:solidFill>
                <a:latin typeface="Times New Roman" panose="02020603050405020304" pitchFamily="18" charset="0"/>
                <a:cs typeface="Times New Roman" panose="02020603050405020304" pitchFamily="18" charset="0"/>
              </a:rPr>
              <a:t> dolore </a:t>
            </a:r>
            <a:r>
              <a:rPr lang="en-US" sz="4500" dirty="0" err="1">
                <a:solidFill>
                  <a:schemeClr val="accent6"/>
                </a:solidFill>
                <a:latin typeface="Times New Roman" panose="02020603050405020304" pitchFamily="18" charset="0"/>
                <a:cs typeface="Times New Roman" panose="02020603050405020304" pitchFamily="18" charset="0"/>
              </a:rPr>
              <a:t>eu</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fugiat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nulla</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pariatur</a:t>
            </a:r>
            <a:r>
              <a:rPr lang="en-US" sz="4500" dirty="0">
                <a:solidFill>
                  <a:schemeClr val="accent6"/>
                </a:solidFill>
                <a:latin typeface="Times New Roman" panose="02020603050405020304" pitchFamily="18" charset="0"/>
                <a:cs typeface="Times New Roman" panose="02020603050405020304" pitchFamily="18" charset="0"/>
              </a:rPr>
              <a:t>. Ut </a:t>
            </a:r>
            <a:r>
              <a:rPr lang="en-US" sz="4500" dirty="0" err="1">
                <a:solidFill>
                  <a:schemeClr val="accent6"/>
                </a:solidFill>
                <a:latin typeface="Times New Roman" panose="02020603050405020304" pitchFamily="18" charset="0"/>
                <a:cs typeface="Times New Roman" panose="02020603050405020304" pitchFamily="18" charset="0"/>
              </a:rPr>
              <a:t>enim</a:t>
            </a:r>
            <a:r>
              <a:rPr lang="en-US" sz="4500" dirty="0">
                <a:solidFill>
                  <a:schemeClr val="accent6"/>
                </a:solidFill>
                <a:latin typeface="Times New Roman" panose="02020603050405020304" pitchFamily="18" charset="0"/>
                <a:cs typeface="Times New Roman" panose="02020603050405020304" pitchFamily="18" charset="0"/>
              </a:rPr>
              <a:t> ad minim </a:t>
            </a:r>
            <a:r>
              <a:rPr lang="en-US" sz="4500" dirty="0" err="1">
                <a:solidFill>
                  <a:schemeClr val="accent6"/>
                </a:solidFill>
                <a:latin typeface="Times New Roman" panose="02020603050405020304" pitchFamily="18" charset="0"/>
                <a:cs typeface="Times New Roman" panose="02020603050405020304" pitchFamily="18" charset="0"/>
              </a:rPr>
              <a:t>veniam</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quis</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nostrud</a:t>
            </a:r>
            <a:r>
              <a:rPr lang="en-US" sz="4500" dirty="0">
                <a:solidFill>
                  <a:schemeClr val="accent6"/>
                </a:solidFill>
                <a:latin typeface="Times New Roman" panose="02020603050405020304" pitchFamily="18" charset="0"/>
                <a:cs typeface="Times New Roman" panose="02020603050405020304" pitchFamily="18" charset="0"/>
              </a:rPr>
              <a:t> exercitation </a:t>
            </a:r>
            <a:r>
              <a:rPr lang="en-US" sz="4500" dirty="0" err="1">
                <a:solidFill>
                  <a:schemeClr val="accent6"/>
                </a:solidFill>
                <a:latin typeface="Times New Roman" panose="02020603050405020304" pitchFamily="18" charset="0"/>
                <a:cs typeface="Times New Roman" panose="02020603050405020304" pitchFamily="18" charset="0"/>
              </a:rPr>
              <a:t>ullamco</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laboris</a:t>
            </a:r>
            <a:r>
              <a:rPr lang="en-US" sz="4500" dirty="0">
                <a:solidFill>
                  <a:schemeClr val="accent6"/>
                </a:solidFill>
                <a:latin typeface="Times New Roman" panose="02020603050405020304" pitchFamily="18" charset="0"/>
                <a:cs typeface="Times New Roman" panose="02020603050405020304" pitchFamily="18" charset="0"/>
              </a:rPr>
              <a:t> nisi </a:t>
            </a:r>
            <a:r>
              <a:rPr lang="en-US" sz="4500" dirty="0" err="1">
                <a:solidFill>
                  <a:schemeClr val="accent6"/>
                </a:solidFill>
                <a:latin typeface="Times New Roman" panose="02020603050405020304" pitchFamily="18" charset="0"/>
                <a:cs typeface="Times New Roman" panose="02020603050405020304" pitchFamily="18" charset="0"/>
              </a:rPr>
              <a:t>ut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aliquip</a:t>
            </a:r>
            <a:r>
              <a:rPr lang="en-US" sz="4500" dirty="0">
                <a:solidFill>
                  <a:schemeClr val="accent6"/>
                </a:solidFill>
                <a:latin typeface="Times New Roman" panose="02020603050405020304" pitchFamily="18" charset="0"/>
                <a:cs typeface="Times New Roman" panose="02020603050405020304" pitchFamily="18" charset="0"/>
              </a:rPr>
              <a:t> ex </a:t>
            </a:r>
            <a:r>
              <a:rPr lang="en-US" sz="4500" dirty="0" err="1">
                <a:solidFill>
                  <a:schemeClr val="accent6"/>
                </a:solidFill>
                <a:latin typeface="Times New Roman" panose="02020603050405020304" pitchFamily="18" charset="0"/>
                <a:cs typeface="Times New Roman" panose="02020603050405020304" pitchFamily="18" charset="0"/>
              </a:rPr>
              <a:t>ea</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commodo</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consequat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Excepteur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sint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occaecat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cupidatat</a:t>
            </a:r>
            <a:r>
              <a:rPr lang="en-US" sz="4500" dirty="0">
                <a:solidFill>
                  <a:schemeClr val="accent6"/>
                </a:solidFill>
                <a:latin typeface="Times New Roman" panose="02020603050405020304" pitchFamily="18" charset="0"/>
                <a:cs typeface="Times New Roman" panose="02020603050405020304" pitchFamily="18" charset="0"/>
              </a:rPr>
              <a:t> non provident. </a:t>
            </a:r>
          </a:p>
          <a:p>
            <a:endParaRPr lang="en-US" sz="4802" dirty="0">
              <a:solidFill>
                <a:srgbClr val="000000"/>
              </a:solidFill>
              <a:cs typeface="Calibri"/>
            </a:endParaRPr>
          </a:p>
          <a:p>
            <a:r>
              <a:rPr lang="en-US" sz="4950" b="1" dirty="0">
                <a:solidFill>
                  <a:schemeClr val="accent2"/>
                </a:solidFill>
                <a:latin typeface="Arial" panose="020B0604020202020204" pitchFamily="34" charset="0"/>
                <a:ea typeface="+mn-lt"/>
                <a:cs typeface="Arial" panose="020B0604020202020204" pitchFamily="34" charset="0"/>
              </a:rPr>
              <a:t>METHODS:</a:t>
            </a:r>
            <a:endParaRPr lang="en-US" sz="4950" dirty="0">
              <a:solidFill>
                <a:schemeClr val="accent2"/>
              </a:solidFill>
              <a:latin typeface="Arial" panose="020B0604020202020204" pitchFamily="34" charset="0"/>
              <a:ea typeface="+mn-lt"/>
              <a:cs typeface="Arial" panose="020B0604020202020204" pitchFamily="34" charset="0"/>
            </a:endParaRPr>
          </a:p>
          <a:p>
            <a:pPr marL="685809" indent="-685809">
              <a:buClr>
                <a:schemeClr val="accent3"/>
              </a:buClr>
              <a:buAutoNum type="arabicPeriod"/>
            </a:pPr>
            <a:r>
              <a:rPr lang="en-US" sz="4500" dirty="0">
                <a:solidFill>
                  <a:schemeClr val="accent6"/>
                </a:solidFill>
                <a:latin typeface="Times New Roman" panose="02020603050405020304" pitchFamily="18" charset="0"/>
                <a:cs typeface="Times New Roman" panose="02020603050405020304" pitchFamily="18" charset="0"/>
              </a:rPr>
              <a:t>Lorem ipsum dolor sit </a:t>
            </a:r>
            <a:r>
              <a:rPr lang="en-US" sz="4500" dirty="0" err="1">
                <a:solidFill>
                  <a:schemeClr val="accent6"/>
                </a:solidFill>
                <a:latin typeface="Times New Roman" panose="02020603050405020304" pitchFamily="18" charset="0"/>
                <a:cs typeface="Times New Roman" panose="02020603050405020304" pitchFamily="18" charset="0"/>
              </a:rPr>
              <a:t>amet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consectetur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adipiscing</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elit</a:t>
            </a:r>
            <a:r>
              <a:rPr lang="en-US" sz="4500" dirty="0">
                <a:solidFill>
                  <a:schemeClr val="accent6"/>
                </a:solidFill>
                <a:latin typeface="Times New Roman" panose="02020603050405020304" pitchFamily="18" charset="0"/>
                <a:cs typeface="Times New Roman" panose="02020603050405020304" pitchFamily="18" charset="0"/>
              </a:rPr>
              <a:t>, sed do </a:t>
            </a:r>
            <a:r>
              <a:rPr lang="en-US" sz="4500" dirty="0" err="1">
                <a:solidFill>
                  <a:schemeClr val="accent6"/>
                </a:solidFill>
                <a:latin typeface="Times New Roman" panose="02020603050405020304" pitchFamily="18" charset="0"/>
                <a:cs typeface="Times New Roman" panose="02020603050405020304" pitchFamily="18" charset="0"/>
              </a:rPr>
              <a:t>eiusmod</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tempor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incididunt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ut</a:t>
            </a:r>
            <a:r>
              <a:rPr lang="en-US" sz="4500" dirty="0">
                <a:solidFill>
                  <a:schemeClr val="accent6"/>
                </a:solidFill>
                <a:latin typeface="Times New Roman" panose="02020603050405020304" pitchFamily="18" charset="0"/>
                <a:cs typeface="Times New Roman" panose="02020603050405020304" pitchFamily="18" charset="0"/>
              </a:rPr>
              <a:t> labore et dolore magna </a:t>
            </a:r>
            <a:r>
              <a:rPr lang="en-US" sz="4500" dirty="0" err="1">
                <a:solidFill>
                  <a:schemeClr val="accent6"/>
                </a:solidFill>
                <a:latin typeface="Times New Roman" panose="02020603050405020304" pitchFamily="18" charset="0"/>
                <a:cs typeface="Times New Roman" panose="02020603050405020304" pitchFamily="18" charset="0"/>
              </a:rPr>
              <a:t>aliqua</a:t>
            </a:r>
            <a:r>
              <a:rPr lang="en-US" sz="4500" dirty="0">
                <a:solidFill>
                  <a:schemeClr val="accent6"/>
                </a:solidFill>
                <a:latin typeface="Times New Roman" panose="02020603050405020304" pitchFamily="18" charset="0"/>
                <a:cs typeface="Times New Roman" panose="02020603050405020304" pitchFamily="18" charset="0"/>
              </a:rPr>
              <a:t>. </a:t>
            </a:r>
          </a:p>
          <a:p>
            <a:pPr marL="685809" indent="-685809">
              <a:buClr>
                <a:schemeClr val="accent3"/>
              </a:buClr>
              <a:buAutoNum type="arabicPeriod"/>
            </a:pPr>
            <a:r>
              <a:rPr lang="en-US" sz="4500" dirty="0">
                <a:solidFill>
                  <a:schemeClr val="accent6"/>
                </a:solidFill>
                <a:latin typeface="Times New Roman" panose="02020603050405020304" pitchFamily="18" charset="0"/>
                <a:cs typeface="Times New Roman" panose="02020603050405020304" pitchFamily="18" charset="0"/>
              </a:rPr>
              <a:t>Duis </a:t>
            </a:r>
            <a:r>
              <a:rPr lang="en-US" sz="4500" dirty="0" err="1">
                <a:solidFill>
                  <a:schemeClr val="accent6"/>
                </a:solidFill>
                <a:latin typeface="Times New Roman" panose="02020603050405020304" pitchFamily="18" charset="0"/>
                <a:cs typeface="Times New Roman" panose="02020603050405020304" pitchFamily="18" charset="0"/>
              </a:rPr>
              <a:t>aute</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irure</a:t>
            </a:r>
            <a:r>
              <a:rPr lang="en-US" sz="4500" dirty="0">
                <a:solidFill>
                  <a:schemeClr val="accent6"/>
                </a:solidFill>
                <a:latin typeface="Times New Roman" panose="02020603050405020304" pitchFamily="18" charset="0"/>
                <a:cs typeface="Times New Roman" panose="02020603050405020304" pitchFamily="18" charset="0"/>
              </a:rPr>
              <a:t> dolor in </a:t>
            </a:r>
            <a:r>
              <a:rPr lang="en-US" sz="4500" dirty="0" err="1">
                <a:solidFill>
                  <a:schemeClr val="accent6"/>
                </a:solidFill>
                <a:latin typeface="Times New Roman" panose="02020603050405020304" pitchFamily="18" charset="0"/>
                <a:cs typeface="Times New Roman" panose="02020603050405020304" pitchFamily="18" charset="0"/>
              </a:rPr>
              <a:t>reprehenderit</a:t>
            </a:r>
            <a:r>
              <a:rPr lang="en-US" sz="4500" dirty="0">
                <a:solidFill>
                  <a:schemeClr val="accent6"/>
                </a:solidFill>
                <a:latin typeface="Times New Roman" panose="02020603050405020304" pitchFamily="18" charset="0"/>
                <a:cs typeface="Times New Roman" panose="02020603050405020304" pitchFamily="18" charset="0"/>
              </a:rPr>
              <a:t> in </a:t>
            </a:r>
            <a:r>
              <a:rPr lang="en-US" sz="4500" dirty="0" err="1">
                <a:solidFill>
                  <a:schemeClr val="accent6"/>
                </a:solidFill>
                <a:latin typeface="Times New Roman" panose="02020603050405020304" pitchFamily="18" charset="0"/>
                <a:cs typeface="Times New Roman" panose="02020603050405020304" pitchFamily="18" charset="0"/>
              </a:rPr>
              <a:t>voluptate</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velit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esse</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cillum</a:t>
            </a:r>
            <a:r>
              <a:rPr lang="en-US" sz="4500" dirty="0">
                <a:solidFill>
                  <a:schemeClr val="accent6"/>
                </a:solidFill>
                <a:latin typeface="Times New Roman" panose="02020603050405020304" pitchFamily="18" charset="0"/>
                <a:cs typeface="Times New Roman" panose="02020603050405020304" pitchFamily="18" charset="0"/>
              </a:rPr>
              <a:t> dolore </a:t>
            </a:r>
            <a:r>
              <a:rPr lang="en-US" sz="4500" dirty="0" err="1">
                <a:solidFill>
                  <a:schemeClr val="accent6"/>
                </a:solidFill>
                <a:latin typeface="Times New Roman" panose="02020603050405020304" pitchFamily="18" charset="0"/>
                <a:cs typeface="Times New Roman" panose="02020603050405020304" pitchFamily="18" charset="0"/>
              </a:rPr>
              <a:t>eu</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fugiat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nulla</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pariatur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Excepteur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sint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occaecat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cupidatat</a:t>
            </a:r>
            <a:r>
              <a:rPr lang="en-US" sz="4500" dirty="0">
                <a:solidFill>
                  <a:schemeClr val="accent6"/>
                </a:solidFill>
                <a:latin typeface="Times New Roman" panose="02020603050405020304" pitchFamily="18" charset="0"/>
                <a:cs typeface="Times New Roman" panose="02020603050405020304" pitchFamily="18" charset="0"/>
              </a:rPr>
              <a:t> non provident. Lorem ipsum dolor sit </a:t>
            </a:r>
            <a:r>
              <a:rPr lang="en-US" sz="4500" dirty="0" err="1">
                <a:solidFill>
                  <a:schemeClr val="accent6"/>
                </a:solidFill>
                <a:latin typeface="Times New Roman" panose="02020603050405020304" pitchFamily="18" charset="0"/>
                <a:cs typeface="Times New Roman" panose="02020603050405020304" pitchFamily="18" charset="0"/>
              </a:rPr>
              <a:t>amet</a:t>
            </a:r>
            <a:r>
              <a:rPr lang="en-US" sz="4500" dirty="0">
                <a:solidFill>
                  <a:schemeClr val="accent6"/>
                </a:solidFill>
                <a:latin typeface="Times New Roman" panose="02020603050405020304" pitchFamily="18" charset="0"/>
                <a:cs typeface="Times New Roman" panose="02020603050405020304" pitchFamily="18" charset="0"/>
              </a:rPr>
              <a:t>.</a:t>
            </a:r>
            <a:endParaRPr lang="en-US" sz="4500" b="1" dirty="0">
              <a:solidFill>
                <a:schemeClr val="accent6"/>
              </a:solidFill>
              <a:latin typeface="Times New Roman" panose="02020603050405020304" pitchFamily="18" charset="0"/>
              <a:ea typeface="+mn-lt"/>
              <a:cs typeface="Times New Roman" panose="02020603050405020304" pitchFamily="18" charset="0"/>
            </a:endParaRPr>
          </a:p>
        </p:txBody>
      </p:sp>
      <p:sp>
        <p:nvSpPr>
          <p:cNvPr id="11" name="TextBox 10">
            <a:extLst>
              <a:ext uri="{FF2B5EF4-FFF2-40B4-BE49-F238E27FC236}">
                <a16:creationId xmlns:a16="http://schemas.microsoft.com/office/drawing/2014/main" id="{B6AB6329-F4F3-F822-63C3-C1577ACB224B}"/>
              </a:ext>
            </a:extLst>
          </p:cNvPr>
          <p:cNvSpPr txBox="1"/>
          <p:nvPr/>
        </p:nvSpPr>
        <p:spPr>
          <a:xfrm>
            <a:off x="33447879" y="6372536"/>
            <a:ext cx="9651150" cy="24860973"/>
          </a:xfrm>
          <a:prstGeom prst="rect">
            <a:avLst/>
          </a:prstGeom>
          <a:noFill/>
        </p:spPr>
        <p:txBody>
          <a:bodyPr rot="0" spcFirstLastPara="0" vertOverflow="overflow" horzOverflow="overflow" vert="horz" wrap="square" lIns="365760" tIns="182880" rIns="365760" bIns="182880" numCol="1" spcCol="0" rtlCol="0" fromWordArt="0" anchor="t" anchorCtr="0" forceAA="0" compatLnSpc="1">
            <a:prstTxWarp prst="textNoShape">
              <a:avLst/>
            </a:prstTxWarp>
            <a:spAutoFit/>
          </a:bodyPr>
          <a:lstStyle/>
          <a:p>
            <a:r>
              <a:rPr lang="en-US" sz="4950" b="1" dirty="0">
                <a:solidFill>
                  <a:schemeClr val="accent2"/>
                </a:solidFill>
                <a:latin typeface="Arial" panose="020B0604020202020204" pitchFamily="34" charset="0"/>
                <a:cs typeface="Arial" panose="020B0604020202020204" pitchFamily="34" charset="0"/>
              </a:rPr>
              <a:t>RESULTS:</a:t>
            </a:r>
            <a:endParaRPr lang="en-US" sz="4950" dirty="0">
              <a:solidFill>
                <a:schemeClr val="accent2"/>
              </a:solidFill>
              <a:latin typeface="Arial" panose="020B0604020202020204" pitchFamily="34" charset="0"/>
              <a:ea typeface="+mn-lt"/>
              <a:cs typeface="Arial" panose="020B0604020202020204" pitchFamily="34" charset="0"/>
            </a:endParaRPr>
          </a:p>
          <a:p>
            <a:r>
              <a:rPr lang="en-US" sz="4500" dirty="0">
                <a:solidFill>
                  <a:schemeClr val="accent6"/>
                </a:solidFill>
                <a:latin typeface="Times New Roman" panose="02020603050405020304" pitchFamily="18" charset="0"/>
                <a:cs typeface="Times New Roman" panose="02020603050405020304" pitchFamily="18" charset="0"/>
              </a:rPr>
              <a:t>Lorem ipsum dolor sit </a:t>
            </a:r>
            <a:r>
              <a:rPr lang="en-US" sz="4500" dirty="0" err="1">
                <a:solidFill>
                  <a:schemeClr val="accent6"/>
                </a:solidFill>
                <a:latin typeface="Times New Roman" panose="02020603050405020304" pitchFamily="18" charset="0"/>
                <a:cs typeface="Times New Roman" panose="02020603050405020304" pitchFamily="18" charset="0"/>
              </a:rPr>
              <a:t>amet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consectetur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adipiscing</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elit</a:t>
            </a:r>
            <a:r>
              <a:rPr lang="en-US" sz="4500" dirty="0">
                <a:solidFill>
                  <a:schemeClr val="accent6"/>
                </a:solidFill>
                <a:latin typeface="Times New Roman" panose="02020603050405020304" pitchFamily="18" charset="0"/>
                <a:cs typeface="Times New Roman" panose="02020603050405020304" pitchFamily="18" charset="0"/>
              </a:rPr>
              <a:t>, sed do </a:t>
            </a:r>
            <a:r>
              <a:rPr lang="en-US" sz="4500" dirty="0" err="1">
                <a:solidFill>
                  <a:schemeClr val="accent6"/>
                </a:solidFill>
                <a:latin typeface="Times New Roman" panose="02020603050405020304" pitchFamily="18" charset="0"/>
                <a:cs typeface="Times New Roman" panose="02020603050405020304" pitchFamily="18" charset="0"/>
              </a:rPr>
              <a:t>eiusmod</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tempor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incididunt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ut</a:t>
            </a:r>
            <a:r>
              <a:rPr lang="en-US" sz="4500" dirty="0">
                <a:solidFill>
                  <a:schemeClr val="accent6"/>
                </a:solidFill>
                <a:latin typeface="Times New Roman" panose="02020603050405020304" pitchFamily="18" charset="0"/>
                <a:cs typeface="Times New Roman" panose="02020603050405020304" pitchFamily="18" charset="0"/>
              </a:rPr>
              <a:t> labore et dolore magna </a:t>
            </a:r>
            <a:r>
              <a:rPr lang="en-US" sz="4500" dirty="0" err="1">
                <a:solidFill>
                  <a:schemeClr val="accent6"/>
                </a:solidFill>
                <a:latin typeface="Times New Roman" panose="02020603050405020304" pitchFamily="18" charset="0"/>
                <a:cs typeface="Times New Roman" panose="02020603050405020304" pitchFamily="18" charset="0"/>
              </a:rPr>
              <a:t>aliqua</a:t>
            </a:r>
            <a:r>
              <a:rPr lang="en-US" sz="4500" dirty="0">
                <a:solidFill>
                  <a:schemeClr val="accent6"/>
                </a:solidFill>
                <a:latin typeface="Times New Roman" panose="02020603050405020304" pitchFamily="18" charset="0"/>
                <a:cs typeface="Times New Roman" panose="02020603050405020304" pitchFamily="18" charset="0"/>
              </a:rPr>
              <a:t>.</a:t>
            </a:r>
          </a:p>
          <a:p>
            <a:endParaRPr lang="en-US" sz="4500" dirty="0">
              <a:solidFill>
                <a:schemeClr val="accent6"/>
              </a:solidFill>
              <a:latin typeface="Times New Roman" panose="02020603050405020304" pitchFamily="18" charset="0"/>
              <a:ea typeface="Calibri"/>
              <a:cs typeface="Times New Roman" panose="02020603050405020304" pitchFamily="18" charset="0"/>
            </a:endParaRPr>
          </a:p>
          <a:p>
            <a:r>
              <a:rPr lang="en-US" sz="4500" dirty="0">
                <a:solidFill>
                  <a:schemeClr val="accent6"/>
                </a:solidFill>
                <a:latin typeface="Times New Roman" panose="02020603050405020304" pitchFamily="18" charset="0"/>
                <a:cs typeface="Times New Roman" panose="02020603050405020304" pitchFamily="18" charset="0"/>
              </a:rPr>
              <a:t>Lorem ipsum dolor sit </a:t>
            </a:r>
            <a:r>
              <a:rPr lang="en-US" sz="4500" dirty="0" err="1">
                <a:solidFill>
                  <a:schemeClr val="accent6"/>
                </a:solidFill>
                <a:latin typeface="Times New Roman" panose="02020603050405020304" pitchFamily="18" charset="0"/>
                <a:cs typeface="Times New Roman" panose="02020603050405020304" pitchFamily="18" charset="0"/>
              </a:rPr>
              <a:t>amet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consectetur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adipiscing</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elit</a:t>
            </a:r>
            <a:r>
              <a:rPr lang="en-US" sz="4500" dirty="0">
                <a:solidFill>
                  <a:schemeClr val="accent6"/>
                </a:solidFill>
                <a:latin typeface="Times New Roman" panose="02020603050405020304" pitchFamily="18" charset="0"/>
                <a:cs typeface="Times New Roman" panose="02020603050405020304" pitchFamily="18" charset="0"/>
              </a:rPr>
              <a:t>, sed do </a:t>
            </a:r>
            <a:r>
              <a:rPr lang="en-US" sz="4500" dirty="0" err="1">
                <a:solidFill>
                  <a:schemeClr val="accent6"/>
                </a:solidFill>
                <a:latin typeface="Times New Roman" panose="02020603050405020304" pitchFamily="18" charset="0"/>
                <a:cs typeface="Times New Roman" panose="02020603050405020304" pitchFamily="18" charset="0"/>
              </a:rPr>
              <a:t>eiusmod</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tempor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incididunt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ut</a:t>
            </a:r>
            <a:r>
              <a:rPr lang="en-US" sz="4500" dirty="0">
                <a:solidFill>
                  <a:schemeClr val="accent6"/>
                </a:solidFill>
                <a:latin typeface="Times New Roman" panose="02020603050405020304" pitchFamily="18" charset="0"/>
                <a:cs typeface="Times New Roman" panose="02020603050405020304" pitchFamily="18" charset="0"/>
              </a:rPr>
              <a:t> labore et dolore magna </a:t>
            </a:r>
            <a:r>
              <a:rPr lang="en-US" sz="4500" dirty="0" err="1">
                <a:solidFill>
                  <a:schemeClr val="accent6"/>
                </a:solidFill>
                <a:latin typeface="Times New Roman" panose="02020603050405020304" pitchFamily="18" charset="0"/>
                <a:cs typeface="Times New Roman" panose="02020603050405020304" pitchFamily="18" charset="0"/>
              </a:rPr>
              <a:t>aliqua</a:t>
            </a:r>
            <a:r>
              <a:rPr lang="en-US" sz="4500" dirty="0">
                <a:solidFill>
                  <a:schemeClr val="accent6"/>
                </a:solidFill>
                <a:latin typeface="Times New Roman" panose="02020603050405020304" pitchFamily="18" charset="0"/>
                <a:cs typeface="Times New Roman" panose="02020603050405020304" pitchFamily="18" charset="0"/>
              </a:rPr>
              <a:t>. Ut </a:t>
            </a:r>
            <a:r>
              <a:rPr lang="en-US" sz="4500" dirty="0" err="1">
                <a:solidFill>
                  <a:schemeClr val="accent6"/>
                </a:solidFill>
                <a:latin typeface="Times New Roman" panose="02020603050405020304" pitchFamily="18" charset="0"/>
                <a:cs typeface="Times New Roman" panose="02020603050405020304" pitchFamily="18" charset="0"/>
              </a:rPr>
              <a:t>enim</a:t>
            </a:r>
            <a:r>
              <a:rPr lang="en-US" sz="4500" dirty="0">
                <a:solidFill>
                  <a:schemeClr val="accent6"/>
                </a:solidFill>
                <a:latin typeface="Times New Roman" panose="02020603050405020304" pitchFamily="18" charset="0"/>
                <a:cs typeface="Times New Roman" panose="02020603050405020304" pitchFamily="18" charset="0"/>
              </a:rPr>
              <a:t> ad minim </a:t>
            </a:r>
            <a:r>
              <a:rPr lang="en-US" sz="4500" dirty="0" err="1">
                <a:solidFill>
                  <a:schemeClr val="accent6"/>
                </a:solidFill>
                <a:latin typeface="Times New Roman" panose="02020603050405020304" pitchFamily="18" charset="0"/>
                <a:cs typeface="Times New Roman" panose="02020603050405020304" pitchFamily="18" charset="0"/>
              </a:rPr>
              <a:t>veniam</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quis</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nostrud</a:t>
            </a:r>
            <a:r>
              <a:rPr lang="en-US" sz="4500" dirty="0">
                <a:solidFill>
                  <a:schemeClr val="accent6"/>
                </a:solidFill>
                <a:latin typeface="Times New Roman" panose="02020603050405020304" pitchFamily="18" charset="0"/>
                <a:cs typeface="Times New Roman" panose="02020603050405020304" pitchFamily="18" charset="0"/>
              </a:rPr>
              <a:t> exercitation </a:t>
            </a:r>
            <a:r>
              <a:rPr lang="en-US" sz="4500" dirty="0" err="1">
                <a:solidFill>
                  <a:schemeClr val="accent6"/>
                </a:solidFill>
                <a:latin typeface="Times New Roman" panose="02020603050405020304" pitchFamily="18" charset="0"/>
                <a:cs typeface="Times New Roman" panose="02020603050405020304" pitchFamily="18" charset="0"/>
              </a:rPr>
              <a:t>ullamco</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laboris</a:t>
            </a:r>
            <a:r>
              <a:rPr lang="en-US" sz="4500" dirty="0">
                <a:solidFill>
                  <a:schemeClr val="accent6"/>
                </a:solidFill>
                <a:latin typeface="Times New Roman" panose="02020603050405020304" pitchFamily="18" charset="0"/>
                <a:cs typeface="Times New Roman" panose="02020603050405020304" pitchFamily="18" charset="0"/>
              </a:rPr>
              <a:t> nisi </a:t>
            </a:r>
            <a:r>
              <a:rPr lang="en-US" sz="4500" dirty="0" err="1">
                <a:solidFill>
                  <a:schemeClr val="accent6"/>
                </a:solidFill>
                <a:latin typeface="Times New Roman" panose="02020603050405020304" pitchFamily="18" charset="0"/>
                <a:cs typeface="Times New Roman" panose="02020603050405020304" pitchFamily="18" charset="0"/>
              </a:rPr>
              <a:t>ut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aliquip</a:t>
            </a:r>
            <a:r>
              <a:rPr lang="en-US" sz="4500" dirty="0">
                <a:solidFill>
                  <a:schemeClr val="accent6"/>
                </a:solidFill>
                <a:latin typeface="Times New Roman" panose="02020603050405020304" pitchFamily="18" charset="0"/>
                <a:cs typeface="Times New Roman" panose="02020603050405020304" pitchFamily="18" charset="0"/>
              </a:rPr>
              <a:t> ex </a:t>
            </a:r>
            <a:r>
              <a:rPr lang="en-US" sz="4500" dirty="0" err="1">
                <a:solidFill>
                  <a:schemeClr val="accent6"/>
                </a:solidFill>
                <a:latin typeface="Times New Roman" panose="02020603050405020304" pitchFamily="18" charset="0"/>
                <a:cs typeface="Times New Roman" panose="02020603050405020304" pitchFamily="18" charset="0"/>
              </a:rPr>
              <a:t>ea</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commodo</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consequat</a:t>
            </a:r>
            <a:r>
              <a:rPr lang="en-US" sz="4500" dirty="0">
                <a:solidFill>
                  <a:schemeClr val="accent6"/>
                </a:solidFill>
                <a:latin typeface="Times New Roman" panose="02020603050405020304" pitchFamily="18" charset="0"/>
                <a:cs typeface="Times New Roman" panose="02020603050405020304" pitchFamily="18" charset="0"/>
              </a:rPr>
              <a:t>. Duis </a:t>
            </a:r>
            <a:r>
              <a:rPr lang="en-US" sz="4500" dirty="0" err="1">
                <a:solidFill>
                  <a:schemeClr val="accent6"/>
                </a:solidFill>
                <a:latin typeface="Times New Roman" panose="02020603050405020304" pitchFamily="18" charset="0"/>
                <a:cs typeface="Times New Roman" panose="02020603050405020304" pitchFamily="18" charset="0"/>
              </a:rPr>
              <a:t>aute</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irure</a:t>
            </a:r>
            <a:r>
              <a:rPr lang="en-US" sz="4500" dirty="0">
                <a:solidFill>
                  <a:schemeClr val="accent6"/>
                </a:solidFill>
                <a:latin typeface="Times New Roman" panose="02020603050405020304" pitchFamily="18" charset="0"/>
                <a:cs typeface="Times New Roman" panose="02020603050405020304" pitchFamily="18" charset="0"/>
              </a:rPr>
              <a:t> dolor in </a:t>
            </a:r>
            <a:r>
              <a:rPr lang="en-US" sz="4500" dirty="0" err="1">
                <a:solidFill>
                  <a:schemeClr val="accent6"/>
                </a:solidFill>
                <a:latin typeface="Times New Roman" panose="02020603050405020304" pitchFamily="18" charset="0"/>
                <a:cs typeface="Times New Roman" panose="02020603050405020304" pitchFamily="18" charset="0"/>
              </a:rPr>
              <a:t>reprehenderit</a:t>
            </a:r>
            <a:r>
              <a:rPr lang="en-US" sz="4500" dirty="0">
                <a:solidFill>
                  <a:schemeClr val="accent6"/>
                </a:solidFill>
                <a:latin typeface="Times New Roman" panose="02020603050405020304" pitchFamily="18" charset="0"/>
                <a:cs typeface="Times New Roman" panose="02020603050405020304" pitchFamily="18" charset="0"/>
              </a:rPr>
              <a:t> in </a:t>
            </a:r>
            <a:r>
              <a:rPr lang="en-US" sz="4500" dirty="0" err="1">
                <a:solidFill>
                  <a:schemeClr val="accent6"/>
                </a:solidFill>
                <a:latin typeface="Times New Roman" panose="02020603050405020304" pitchFamily="18" charset="0"/>
                <a:cs typeface="Times New Roman" panose="02020603050405020304" pitchFamily="18" charset="0"/>
              </a:rPr>
              <a:t>voluptate</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velit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esse</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cillum</a:t>
            </a:r>
            <a:r>
              <a:rPr lang="en-US" sz="4500" dirty="0">
                <a:solidFill>
                  <a:schemeClr val="accent6"/>
                </a:solidFill>
                <a:latin typeface="Times New Roman" panose="02020603050405020304" pitchFamily="18" charset="0"/>
                <a:cs typeface="Times New Roman" panose="02020603050405020304" pitchFamily="18" charset="0"/>
              </a:rPr>
              <a:t> dolore </a:t>
            </a:r>
            <a:r>
              <a:rPr lang="en-US" sz="4500" dirty="0" err="1">
                <a:solidFill>
                  <a:schemeClr val="accent6"/>
                </a:solidFill>
                <a:latin typeface="Times New Roman" panose="02020603050405020304" pitchFamily="18" charset="0"/>
                <a:cs typeface="Times New Roman" panose="02020603050405020304" pitchFamily="18" charset="0"/>
              </a:rPr>
              <a:t>eu</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fugiat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nulla</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pariatur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Excepteur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sint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occaecat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cupidatat</a:t>
            </a:r>
            <a:r>
              <a:rPr lang="en-US" sz="4500" dirty="0">
                <a:solidFill>
                  <a:schemeClr val="accent6"/>
                </a:solidFill>
                <a:latin typeface="Times New Roman" panose="02020603050405020304" pitchFamily="18" charset="0"/>
                <a:cs typeface="Times New Roman" panose="02020603050405020304" pitchFamily="18" charset="0"/>
              </a:rPr>
              <a:t> non provident. Duis </a:t>
            </a:r>
            <a:r>
              <a:rPr lang="en-US" sz="4500" dirty="0" err="1">
                <a:solidFill>
                  <a:schemeClr val="accent6"/>
                </a:solidFill>
                <a:latin typeface="Times New Roman" panose="02020603050405020304" pitchFamily="18" charset="0"/>
                <a:cs typeface="Times New Roman" panose="02020603050405020304" pitchFamily="18" charset="0"/>
              </a:rPr>
              <a:t>aute</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irure</a:t>
            </a:r>
            <a:r>
              <a:rPr lang="en-US" sz="4500" dirty="0">
                <a:solidFill>
                  <a:schemeClr val="accent6"/>
                </a:solidFill>
                <a:latin typeface="Times New Roman" panose="02020603050405020304" pitchFamily="18" charset="0"/>
                <a:cs typeface="Times New Roman" panose="02020603050405020304" pitchFamily="18" charset="0"/>
              </a:rPr>
              <a:t> dolor in </a:t>
            </a:r>
            <a:r>
              <a:rPr lang="en-US" sz="4500" dirty="0" err="1">
                <a:solidFill>
                  <a:schemeClr val="accent6"/>
                </a:solidFill>
                <a:latin typeface="Times New Roman" panose="02020603050405020304" pitchFamily="18" charset="0"/>
                <a:cs typeface="Times New Roman" panose="02020603050405020304" pitchFamily="18" charset="0"/>
              </a:rPr>
              <a:t>reprehenderit</a:t>
            </a:r>
            <a:r>
              <a:rPr lang="en-US" sz="4500" dirty="0">
                <a:solidFill>
                  <a:schemeClr val="accent6"/>
                </a:solidFill>
                <a:latin typeface="Times New Roman" panose="02020603050405020304" pitchFamily="18" charset="0"/>
                <a:cs typeface="Times New Roman" panose="02020603050405020304" pitchFamily="18" charset="0"/>
              </a:rPr>
              <a:t> in </a:t>
            </a:r>
            <a:r>
              <a:rPr lang="en-US" sz="4500" dirty="0" err="1">
                <a:solidFill>
                  <a:schemeClr val="accent6"/>
                </a:solidFill>
                <a:latin typeface="Times New Roman" panose="02020603050405020304" pitchFamily="18" charset="0"/>
                <a:cs typeface="Times New Roman" panose="02020603050405020304" pitchFamily="18" charset="0"/>
              </a:rPr>
              <a:t>voluptate</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velit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esse</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cillum</a:t>
            </a:r>
            <a:r>
              <a:rPr lang="en-US" sz="4500" dirty="0">
                <a:solidFill>
                  <a:schemeClr val="accent6"/>
                </a:solidFill>
                <a:latin typeface="Times New Roman" panose="02020603050405020304" pitchFamily="18" charset="0"/>
                <a:cs typeface="Times New Roman" panose="02020603050405020304" pitchFamily="18" charset="0"/>
              </a:rPr>
              <a:t> dolore </a:t>
            </a:r>
            <a:r>
              <a:rPr lang="en-US" sz="4500" dirty="0" err="1">
                <a:solidFill>
                  <a:schemeClr val="accent6"/>
                </a:solidFill>
                <a:latin typeface="Times New Roman" panose="02020603050405020304" pitchFamily="18" charset="0"/>
                <a:cs typeface="Times New Roman" panose="02020603050405020304" pitchFamily="18" charset="0"/>
              </a:rPr>
              <a:t>eu</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fugiat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nulla</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pariatur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Excepteur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sint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occaecat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cupidatat</a:t>
            </a:r>
            <a:r>
              <a:rPr lang="en-US" sz="4500" dirty="0">
                <a:solidFill>
                  <a:schemeClr val="accent6"/>
                </a:solidFill>
                <a:latin typeface="Times New Roman" panose="02020603050405020304" pitchFamily="18" charset="0"/>
                <a:cs typeface="Times New Roman" panose="02020603050405020304" pitchFamily="18" charset="0"/>
              </a:rPr>
              <a:t> non provident.</a:t>
            </a:r>
          </a:p>
          <a:p>
            <a:endParaRPr lang="en-US" sz="4802" dirty="0">
              <a:cs typeface="Calibri"/>
            </a:endParaRPr>
          </a:p>
          <a:p>
            <a:r>
              <a:rPr lang="en-US" sz="4950" b="1" dirty="0">
                <a:solidFill>
                  <a:schemeClr val="accent2"/>
                </a:solidFill>
                <a:latin typeface="Arial" panose="020B0604020202020204" pitchFamily="34" charset="0"/>
                <a:ea typeface="+mn-lt"/>
                <a:cs typeface="Arial" panose="020B0604020202020204" pitchFamily="34" charset="0"/>
              </a:rPr>
              <a:t>IMPLICATIONS:</a:t>
            </a:r>
          </a:p>
          <a:p>
            <a:r>
              <a:rPr lang="en-US" sz="4500" dirty="0">
                <a:solidFill>
                  <a:schemeClr val="accent6"/>
                </a:solidFill>
                <a:latin typeface="Times New Roman" panose="02020603050405020304" pitchFamily="18" charset="0"/>
                <a:cs typeface="Times New Roman" panose="02020603050405020304" pitchFamily="18" charset="0"/>
              </a:rPr>
              <a:t>Lorem ipsum dolor sit </a:t>
            </a:r>
            <a:r>
              <a:rPr lang="en-US" sz="4500" dirty="0" err="1">
                <a:solidFill>
                  <a:schemeClr val="accent6"/>
                </a:solidFill>
                <a:latin typeface="Times New Roman" panose="02020603050405020304" pitchFamily="18" charset="0"/>
                <a:cs typeface="Times New Roman" panose="02020603050405020304" pitchFamily="18" charset="0"/>
              </a:rPr>
              <a:t>amet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consectetur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adipiscing</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elit</a:t>
            </a:r>
            <a:r>
              <a:rPr lang="en-US" sz="4500" dirty="0">
                <a:solidFill>
                  <a:schemeClr val="accent6"/>
                </a:solidFill>
                <a:latin typeface="Times New Roman" panose="02020603050405020304" pitchFamily="18" charset="0"/>
                <a:cs typeface="Times New Roman" panose="02020603050405020304" pitchFamily="18" charset="0"/>
              </a:rPr>
              <a:t>, sed do </a:t>
            </a:r>
            <a:r>
              <a:rPr lang="en-US" sz="4500" dirty="0" err="1">
                <a:solidFill>
                  <a:schemeClr val="accent6"/>
                </a:solidFill>
                <a:latin typeface="Times New Roman" panose="02020603050405020304" pitchFamily="18" charset="0"/>
                <a:cs typeface="Times New Roman" panose="02020603050405020304" pitchFamily="18" charset="0"/>
              </a:rPr>
              <a:t>eiusmod</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tempor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incididunt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ut</a:t>
            </a:r>
            <a:r>
              <a:rPr lang="en-US" sz="4500" dirty="0">
                <a:solidFill>
                  <a:schemeClr val="accent6"/>
                </a:solidFill>
                <a:latin typeface="Times New Roman" panose="02020603050405020304" pitchFamily="18" charset="0"/>
                <a:cs typeface="Times New Roman" panose="02020603050405020304" pitchFamily="18" charset="0"/>
              </a:rPr>
              <a:t> labore et dolore magna.</a:t>
            </a:r>
          </a:p>
          <a:p>
            <a:endParaRPr lang="en-US" sz="4500" dirty="0">
              <a:solidFill>
                <a:srgbClr val="000000"/>
              </a:solidFill>
              <a:latin typeface="Times New Roman" panose="02020603050405020304" pitchFamily="18" charset="0"/>
              <a:cs typeface="Times New Roman" panose="02020603050405020304" pitchFamily="18" charset="0"/>
            </a:endParaRPr>
          </a:p>
          <a:p>
            <a:r>
              <a:rPr lang="en-US" sz="4950" b="1" dirty="0">
                <a:solidFill>
                  <a:schemeClr val="accent2"/>
                </a:solidFill>
                <a:latin typeface="Arial" panose="020B0604020202020204" pitchFamily="34" charset="0"/>
                <a:ea typeface="+mn-lt"/>
                <a:cs typeface="Arial" panose="020B0604020202020204" pitchFamily="34" charset="0"/>
              </a:rPr>
              <a:t>COLLABORATORS:</a:t>
            </a:r>
          </a:p>
          <a:p>
            <a:pPr marL="771525" indent="-771525">
              <a:buClr>
                <a:schemeClr val="accent3"/>
              </a:buClr>
              <a:buFont typeface="Arial" panose="020B0604020202020204" pitchFamily="34" charset="0"/>
              <a:buChar char="•"/>
            </a:pPr>
            <a:r>
              <a:rPr lang="en-US" sz="4500" dirty="0">
                <a:solidFill>
                  <a:schemeClr val="accent6"/>
                </a:solidFill>
                <a:latin typeface="Times New Roman" panose="02020603050405020304" pitchFamily="18" charset="0"/>
                <a:cs typeface="Times New Roman" panose="02020603050405020304" pitchFamily="18" charset="0"/>
              </a:rPr>
              <a:t>University of California, Irvine</a:t>
            </a:r>
          </a:p>
          <a:p>
            <a:pPr marL="771525" indent="-771525">
              <a:buClr>
                <a:schemeClr val="accent3"/>
              </a:buClr>
              <a:buFont typeface="Arial" panose="020B0604020202020204" pitchFamily="34" charset="0"/>
              <a:buChar char="•"/>
            </a:pPr>
            <a:r>
              <a:rPr lang="en-US" sz="4500" dirty="0">
                <a:solidFill>
                  <a:schemeClr val="accent6"/>
                </a:solidFill>
                <a:latin typeface="Times New Roman" panose="02020603050405020304" pitchFamily="18" charset="0"/>
                <a:cs typeface="Times New Roman" panose="02020603050405020304" pitchFamily="18" charset="0"/>
              </a:rPr>
              <a:t>University of Nebraska–Lincoln</a:t>
            </a:r>
          </a:p>
          <a:p>
            <a:pPr marL="771525" indent="-771525">
              <a:buClr>
                <a:schemeClr val="accent3"/>
              </a:buClr>
              <a:buFont typeface="Arial" panose="020B0604020202020204" pitchFamily="34" charset="0"/>
              <a:buChar char="•"/>
            </a:pPr>
            <a:r>
              <a:rPr lang="en-US" sz="4500" dirty="0">
                <a:solidFill>
                  <a:schemeClr val="accent6"/>
                </a:solidFill>
                <a:latin typeface="Times New Roman" panose="02020603050405020304" pitchFamily="18" charset="0"/>
                <a:cs typeface="Times New Roman" panose="02020603050405020304" pitchFamily="18" charset="0"/>
              </a:rPr>
              <a:t>University of Iowa</a:t>
            </a:r>
          </a:p>
          <a:p>
            <a:pPr marL="771525" indent="-771525">
              <a:buClr>
                <a:schemeClr val="accent3"/>
              </a:buClr>
              <a:buFont typeface="Arial" panose="020B0604020202020204" pitchFamily="34" charset="0"/>
              <a:buChar char="•"/>
            </a:pPr>
            <a:r>
              <a:rPr lang="en-US" sz="4500" dirty="0">
                <a:solidFill>
                  <a:schemeClr val="accent6"/>
                </a:solidFill>
                <a:latin typeface="Times New Roman" panose="02020603050405020304" pitchFamily="18" charset="0"/>
                <a:cs typeface="Times New Roman" panose="02020603050405020304" pitchFamily="18" charset="0"/>
              </a:rPr>
              <a:t>Texas A&amp;M University</a:t>
            </a:r>
          </a:p>
          <a:p>
            <a:pPr marL="771525" indent="-771525">
              <a:buClr>
                <a:schemeClr val="accent3"/>
              </a:buClr>
              <a:buFont typeface="Arial" panose="020B0604020202020204" pitchFamily="34" charset="0"/>
              <a:buChar char="•"/>
            </a:pPr>
            <a:r>
              <a:rPr lang="en-US" sz="4500" dirty="0">
                <a:solidFill>
                  <a:schemeClr val="accent6"/>
                </a:solidFill>
                <a:latin typeface="Times New Roman" panose="02020603050405020304" pitchFamily="18" charset="0"/>
                <a:cs typeface="Times New Roman" panose="02020603050405020304" pitchFamily="18" charset="0"/>
              </a:rPr>
              <a:t>Nebraska Department of Education</a:t>
            </a:r>
          </a:p>
          <a:p>
            <a:endParaRPr lang="en-US" sz="4500" dirty="0">
              <a:solidFill>
                <a:srgbClr val="000000"/>
              </a:solidFill>
              <a:latin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32ED727E-FC2A-ED96-2B4A-69BB785D0909}"/>
              </a:ext>
            </a:extLst>
          </p:cNvPr>
          <p:cNvSpPr txBox="1"/>
          <p:nvPr/>
        </p:nvSpPr>
        <p:spPr>
          <a:xfrm>
            <a:off x="23549951" y="3475229"/>
            <a:ext cx="19925114" cy="1131079"/>
          </a:xfrm>
          <a:prstGeom prst="rect">
            <a:avLst/>
          </a:prstGeom>
          <a:noFill/>
        </p:spPr>
        <p:txBody>
          <a:bodyPr rot="0" spcFirstLastPara="0" vertOverflow="overflow" horzOverflow="overflow" vert="horz" wrap="square" lIns="365760" tIns="182880" rIns="365760" bIns="182880" numCol="1" spcCol="0" rtlCol="0" fromWordArt="0" anchor="t" anchorCtr="0" forceAA="0" compatLnSpc="1">
            <a:prstTxWarp prst="textNoShape">
              <a:avLst/>
            </a:prstTxWarp>
            <a:spAutoFit/>
          </a:bodyPr>
          <a:lstStyle/>
          <a:p>
            <a:r>
              <a:rPr lang="en-US" sz="4950" dirty="0">
                <a:solidFill>
                  <a:schemeClr val="accent6"/>
                </a:solidFill>
                <a:latin typeface="Times New Roman" panose="02020603050405020304" pitchFamily="18" charset="0"/>
                <a:cs typeface="Times New Roman" panose="02020603050405020304" pitchFamily="18" charset="0"/>
              </a:rPr>
              <a:t>Johnathon Doe</a:t>
            </a:r>
            <a:r>
              <a:rPr lang="en-US" sz="4950" baseline="30000" dirty="0">
                <a:solidFill>
                  <a:schemeClr val="accent6"/>
                </a:solidFill>
                <a:latin typeface="Times New Roman" panose="02020603050405020304" pitchFamily="18" charset="0"/>
                <a:cs typeface="Times New Roman" panose="02020603050405020304" pitchFamily="18" charset="0"/>
              </a:rPr>
              <a:t>1</a:t>
            </a:r>
            <a:r>
              <a:rPr lang="en-US" sz="4950" dirty="0">
                <a:solidFill>
                  <a:schemeClr val="accent6"/>
                </a:solidFill>
                <a:latin typeface="Times New Roman" panose="02020603050405020304" pitchFamily="18" charset="0"/>
                <a:cs typeface="Times New Roman" panose="02020603050405020304" pitchFamily="18" charset="0"/>
              </a:rPr>
              <a:t>, Janet Doe</a:t>
            </a:r>
            <a:r>
              <a:rPr lang="en-US" sz="4950" baseline="30000" dirty="0">
                <a:solidFill>
                  <a:schemeClr val="accent6"/>
                </a:solidFill>
                <a:latin typeface="Times New Roman" panose="02020603050405020304" pitchFamily="18" charset="0"/>
                <a:cs typeface="Times New Roman" panose="02020603050405020304" pitchFamily="18" charset="0"/>
              </a:rPr>
              <a:t>1</a:t>
            </a:r>
            <a:r>
              <a:rPr lang="en-US" sz="4950" dirty="0">
                <a:solidFill>
                  <a:schemeClr val="accent6"/>
                </a:solidFill>
                <a:latin typeface="Times New Roman" panose="02020603050405020304" pitchFamily="18" charset="0"/>
                <a:cs typeface="Times New Roman" panose="02020603050405020304" pitchFamily="18" charset="0"/>
              </a:rPr>
              <a:t>, Michaela Smith</a:t>
            </a:r>
            <a:r>
              <a:rPr lang="en-US" sz="4950" baseline="30000" dirty="0">
                <a:solidFill>
                  <a:schemeClr val="accent6"/>
                </a:solidFill>
                <a:latin typeface="Times New Roman" panose="02020603050405020304" pitchFamily="18" charset="0"/>
                <a:cs typeface="Times New Roman" panose="02020603050405020304" pitchFamily="18" charset="0"/>
              </a:rPr>
              <a:t>1</a:t>
            </a:r>
            <a:r>
              <a:rPr lang="en-US" sz="4950" dirty="0">
                <a:solidFill>
                  <a:schemeClr val="accent6"/>
                </a:solidFill>
                <a:latin typeface="Times New Roman" panose="02020603050405020304" pitchFamily="18" charset="0"/>
                <a:cs typeface="Times New Roman" panose="02020603050405020304" pitchFamily="18" charset="0"/>
              </a:rPr>
              <a:t>, Anne Miller</a:t>
            </a:r>
            <a:r>
              <a:rPr lang="en-US" sz="4950" baseline="30000" dirty="0">
                <a:solidFill>
                  <a:schemeClr val="accent6"/>
                </a:solidFill>
                <a:latin typeface="Times New Roman" panose="02020603050405020304" pitchFamily="18" charset="0"/>
                <a:cs typeface="Times New Roman" panose="02020603050405020304" pitchFamily="18" charset="0"/>
              </a:rPr>
              <a:t>1</a:t>
            </a:r>
            <a:r>
              <a:rPr lang="en-US" sz="4950" dirty="0">
                <a:solidFill>
                  <a:schemeClr val="accent6"/>
                </a:solidFill>
                <a:latin typeface="Times New Roman" panose="02020603050405020304" pitchFamily="18" charset="0"/>
                <a:cs typeface="Times New Roman" panose="02020603050405020304" pitchFamily="18" charset="0"/>
              </a:rPr>
              <a:t>, Nancy Lopez</a:t>
            </a:r>
            <a:r>
              <a:rPr lang="en-US" sz="4950" baseline="30000" dirty="0">
                <a:solidFill>
                  <a:schemeClr val="accent6"/>
                </a:solidFill>
                <a:latin typeface="Times New Roman" panose="02020603050405020304" pitchFamily="18" charset="0"/>
                <a:cs typeface="Times New Roman" panose="02020603050405020304" pitchFamily="18" charset="0"/>
              </a:rPr>
              <a:t>2</a:t>
            </a:r>
          </a:p>
        </p:txBody>
      </p:sp>
      <p:sp>
        <p:nvSpPr>
          <p:cNvPr id="16" name="TextBox 15">
            <a:extLst>
              <a:ext uri="{FF2B5EF4-FFF2-40B4-BE49-F238E27FC236}">
                <a16:creationId xmlns:a16="http://schemas.microsoft.com/office/drawing/2014/main" id="{8C6696B8-7554-825D-BB61-2A75A950B474}"/>
              </a:ext>
            </a:extLst>
          </p:cNvPr>
          <p:cNvSpPr txBox="1"/>
          <p:nvPr/>
        </p:nvSpPr>
        <p:spPr>
          <a:xfrm>
            <a:off x="23796729" y="4510888"/>
            <a:ext cx="9651150" cy="1107996"/>
          </a:xfrm>
          <a:prstGeom prst="rect">
            <a:avLst/>
          </a:prstGeom>
          <a:noFill/>
        </p:spPr>
        <p:txBody>
          <a:bodyPr wrap="square">
            <a:spAutoFit/>
          </a:bodyPr>
          <a:lstStyle/>
          <a:p>
            <a:r>
              <a:rPr lang="en-US" sz="4950" baseline="30000" dirty="0">
                <a:solidFill>
                  <a:schemeClr val="accent6"/>
                </a:solidFill>
                <a:latin typeface="Times New Roman" panose="02020603050405020304" pitchFamily="18" charset="0"/>
                <a:cs typeface="Times New Roman" panose="02020603050405020304" pitchFamily="18" charset="0"/>
              </a:rPr>
              <a:t>1 University of Nebraska–Lincoln</a:t>
            </a:r>
          </a:p>
          <a:p>
            <a:r>
              <a:rPr lang="en-US" sz="4950" baseline="30000" dirty="0">
                <a:solidFill>
                  <a:schemeClr val="accent6"/>
                </a:solidFill>
                <a:latin typeface="Times New Roman" panose="02020603050405020304" pitchFamily="18" charset="0"/>
                <a:cs typeface="Times New Roman" panose="02020603050405020304" pitchFamily="18" charset="0"/>
              </a:rPr>
              <a:t>2 [Additional universities]</a:t>
            </a:r>
          </a:p>
        </p:txBody>
      </p:sp>
      <p:graphicFrame>
        <p:nvGraphicFramePr>
          <p:cNvPr id="17" name="Chart 16">
            <a:extLst>
              <a:ext uri="{FF2B5EF4-FFF2-40B4-BE49-F238E27FC236}">
                <a16:creationId xmlns:a16="http://schemas.microsoft.com/office/drawing/2014/main" id="{CE0C7135-F50E-682F-20A3-49B37D95A4BC}"/>
              </a:ext>
            </a:extLst>
          </p:cNvPr>
          <p:cNvGraphicFramePr/>
          <p:nvPr>
            <p:extLst>
              <p:ext uri="{D42A27DB-BD31-4B8C-83A1-F6EECF244321}">
                <p14:modId xmlns:p14="http://schemas.microsoft.com/office/powerpoint/2010/main" val="1742207585"/>
              </p:ext>
            </p:extLst>
          </p:nvPr>
        </p:nvGraphicFramePr>
        <p:xfrm>
          <a:off x="23449669" y="23532712"/>
          <a:ext cx="9651155" cy="8572019"/>
        </p:xfrm>
        <a:graphic>
          <a:graphicData uri="http://schemas.openxmlformats.org/drawingml/2006/chart">
            <c:chart xmlns:c="http://schemas.openxmlformats.org/drawingml/2006/chart" xmlns:r="http://schemas.openxmlformats.org/officeDocument/2006/relationships" r:id="rId5"/>
          </a:graphicData>
        </a:graphic>
      </p:graphicFrame>
      <p:sp>
        <p:nvSpPr>
          <p:cNvPr id="12" name="TextBox 11">
            <a:extLst>
              <a:ext uri="{FF2B5EF4-FFF2-40B4-BE49-F238E27FC236}">
                <a16:creationId xmlns:a16="http://schemas.microsoft.com/office/drawing/2014/main" id="{4714FF21-DD72-C360-317F-85B163AA38AB}"/>
              </a:ext>
            </a:extLst>
          </p:cNvPr>
          <p:cNvSpPr txBox="1"/>
          <p:nvPr/>
        </p:nvSpPr>
        <p:spPr>
          <a:xfrm>
            <a:off x="840499" y="30650105"/>
            <a:ext cx="21238925" cy="1823576"/>
          </a:xfrm>
          <a:prstGeom prst="rect">
            <a:avLst/>
          </a:prstGeom>
          <a:noFill/>
        </p:spPr>
        <p:txBody>
          <a:bodyPr rot="0" spcFirstLastPara="0" vertOverflow="overflow" horzOverflow="overflow" vert="horz" wrap="square" lIns="365760" tIns="182880" rIns="365760" bIns="182880" numCol="1" spcCol="0" rtlCol="0" fromWordArt="0" anchor="t" anchorCtr="0" forceAA="0" compatLnSpc="1">
            <a:prstTxWarp prst="textNoShape">
              <a:avLst/>
            </a:prstTxWarp>
            <a:spAutoFit/>
          </a:bodyPr>
          <a:lstStyle/>
          <a:p>
            <a:r>
              <a:rPr lang="en-US" sz="3150" i="1" dirty="0">
                <a:solidFill>
                  <a:schemeClr val="bg1"/>
                </a:solidFill>
                <a:latin typeface="Times New Roman" panose="02020603050405020304" pitchFamily="18" charset="0"/>
                <a:cs typeface="Times New Roman" panose="02020603050405020304" pitchFamily="18" charset="0"/>
              </a:rPr>
              <a:t>Funding is provided through grant award number R324X220111 from the Institute of Education Sciences. Additional funding is provided by the Nebraska Department of Education and the Swanson Biggs Adams Family Foundation. Opinions reflect those of the authors and do not necessarily reflect those of the funders.</a:t>
            </a:r>
          </a:p>
        </p:txBody>
      </p:sp>
      <p:pic>
        <p:nvPicPr>
          <p:cNvPr id="10" name="Picture 9">
            <a:extLst>
              <a:ext uri="{FF2B5EF4-FFF2-40B4-BE49-F238E27FC236}">
                <a16:creationId xmlns:a16="http://schemas.microsoft.com/office/drawing/2014/main" id="{C79B6599-0231-075C-E570-B33C13C612A7}"/>
              </a:ext>
            </a:extLst>
          </p:cNvPr>
          <p:cNvPicPr>
            <a:picLocks noChangeAspect="1"/>
          </p:cNvPicPr>
          <p:nvPr/>
        </p:nvPicPr>
        <p:blipFill>
          <a:blip r:embed="rId6"/>
          <a:stretch>
            <a:fillRect/>
          </a:stretch>
        </p:blipFill>
        <p:spPr>
          <a:xfrm>
            <a:off x="1154039" y="813672"/>
            <a:ext cx="9429750" cy="4114800"/>
          </a:xfrm>
          <a:prstGeom prst="rect">
            <a:avLst/>
          </a:prstGeom>
        </p:spPr>
      </p:pic>
      <p:sp>
        <p:nvSpPr>
          <p:cNvPr id="14" name="TextBox 13">
            <a:extLst>
              <a:ext uri="{FF2B5EF4-FFF2-40B4-BE49-F238E27FC236}">
                <a16:creationId xmlns:a16="http://schemas.microsoft.com/office/drawing/2014/main" id="{26E30842-36AF-A7A2-12C0-B35799BFF0D0}"/>
              </a:ext>
            </a:extLst>
          </p:cNvPr>
          <p:cNvSpPr txBox="1"/>
          <p:nvPr/>
        </p:nvSpPr>
        <p:spPr>
          <a:xfrm>
            <a:off x="31193105" y="2"/>
            <a:ext cx="12760634" cy="1323439"/>
          </a:xfrm>
          <a:prstGeom prst="rect">
            <a:avLst/>
          </a:prstGeom>
          <a:solidFill>
            <a:schemeClr val="accent3"/>
          </a:solidFill>
          <a:ln>
            <a:noFill/>
          </a:ln>
        </p:spPr>
        <p:txBody>
          <a:bodyPr wrap="square" rtlCol="0">
            <a:spAutoFit/>
          </a:bodyPr>
          <a:lstStyle/>
          <a:p>
            <a:r>
              <a:rPr lang="en-US" sz="8000" dirty="0">
                <a:solidFill>
                  <a:schemeClr val="bg1"/>
                </a:solidFill>
              </a:rPr>
              <a:t>For: Researchers/Conferences</a:t>
            </a:r>
          </a:p>
        </p:txBody>
      </p:sp>
      <p:pic>
        <p:nvPicPr>
          <p:cNvPr id="19" name="Picture 18">
            <a:extLst>
              <a:ext uri="{FF2B5EF4-FFF2-40B4-BE49-F238E27FC236}">
                <a16:creationId xmlns:a16="http://schemas.microsoft.com/office/drawing/2014/main" id="{400AFC4F-64C8-312D-8699-347B60C54EF0}"/>
              </a:ext>
            </a:extLst>
          </p:cNvPr>
          <p:cNvPicPr>
            <a:picLocks noChangeAspect="1"/>
          </p:cNvPicPr>
          <p:nvPr/>
        </p:nvPicPr>
        <p:blipFill>
          <a:blip r:embed="rId7"/>
          <a:stretch>
            <a:fillRect/>
          </a:stretch>
        </p:blipFill>
        <p:spPr>
          <a:xfrm>
            <a:off x="13078832" y="2123717"/>
            <a:ext cx="7215471" cy="2081385"/>
          </a:xfrm>
          <a:prstGeom prst="rect">
            <a:avLst/>
          </a:prstGeom>
        </p:spPr>
      </p:pic>
      <p:sp>
        <p:nvSpPr>
          <p:cNvPr id="21" name="Up Arrow Callout 20">
            <a:extLst>
              <a:ext uri="{FF2B5EF4-FFF2-40B4-BE49-F238E27FC236}">
                <a16:creationId xmlns:a16="http://schemas.microsoft.com/office/drawing/2014/main" id="{D8208EAF-396C-1AF3-8D1C-9AF60345CB81}"/>
              </a:ext>
            </a:extLst>
          </p:cNvPr>
          <p:cNvSpPr/>
          <p:nvPr/>
        </p:nvSpPr>
        <p:spPr>
          <a:xfrm>
            <a:off x="11805473" y="4510888"/>
            <a:ext cx="9222512" cy="3112250"/>
          </a:xfrm>
          <a:prstGeom prst="upArrowCallou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950" dirty="0">
                <a:latin typeface="Arial" panose="020B0604020202020204" pitchFamily="34" charset="0"/>
                <a:cs typeface="Arial" panose="020B0604020202020204" pitchFamily="34" charset="0"/>
              </a:rPr>
              <a:t>Place your university logo here, or delete if not needed.</a:t>
            </a:r>
          </a:p>
        </p:txBody>
      </p:sp>
      <p:sp>
        <p:nvSpPr>
          <p:cNvPr id="22" name="Up Arrow Callout 21">
            <a:extLst>
              <a:ext uri="{FF2B5EF4-FFF2-40B4-BE49-F238E27FC236}">
                <a16:creationId xmlns:a16="http://schemas.microsoft.com/office/drawing/2014/main" id="{D0DEC43F-1462-977E-B51B-AFD11D93A420}"/>
              </a:ext>
            </a:extLst>
          </p:cNvPr>
          <p:cNvSpPr/>
          <p:nvPr/>
        </p:nvSpPr>
        <p:spPr>
          <a:xfrm>
            <a:off x="33217913" y="29631809"/>
            <a:ext cx="10374242" cy="3112250"/>
          </a:xfrm>
          <a:prstGeom prst="upArrowCallou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4050" dirty="0">
                <a:latin typeface="Arial" panose="020B0604020202020204" pitchFamily="34" charset="0"/>
                <a:cs typeface="Arial" panose="020B0604020202020204" pitchFamily="34" charset="0"/>
              </a:rPr>
              <a:t>Use/delete as needed. If there’s not room for a collaborators section, use the alternative funding statement on slide 3. </a:t>
            </a:r>
          </a:p>
        </p:txBody>
      </p:sp>
      <p:sp>
        <p:nvSpPr>
          <p:cNvPr id="23" name="Down Arrow Callout 22">
            <a:extLst>
              <a:ext uri="{FF2B5EF4-FFF2-40B4-BE49-F238E27FC236}">
                <a16:creationId xmlns:a16="http://schemas.microsoft.com/office/drawing/2014/main" id="{B306D922-92DB-0C13-6F57-BE127ADB9042}"/>
              </a:ext>
            </a:extLst>
          </p:cNvPr>
          <p:cNvSpPr/>
          <p:nvPr/>
        </p:nvSpPr>
        <p:spPr>
          <a:xfrm>
            <a:off x="1462608" y="20280940"/>
            <a:ext cx="5704704" cy="2393645"/>
          </a:xfrm>
          <a:prstGeom prst="downArrowCallou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500" dirty="0"/>
              <a:t>Replace with your own QR code. </a:t>
            </a:r>
          </a:p>
        </p:txBody>
      </p:sp>
      <p:sp>
        <p:nvSpPr>
          <p:cNvPr id="9" name="Process 8">
            <a:extLst>
              <a:ext uri="{FF2B5EF4-FFF2-40B4-BE49-F238E27FC236}">
                <a16:creationId xmlns:a16="http://schemas.microsoft.com/office/drawing/2014/main" id="{97CF9C8F-3B1E-B606-6C5F-2F6F0EE34F3D}"/>
              </a:ext>
            </a:extLst>
          </p:cNvPr>
          <p:cNvSpPr/>
          <p:nvPr/>
        </p:nvSpPr>
        <p:spPr>
          <a:xfrm>
            <a:off x="26384105" y="8560060"/>
            <a:ext cx="13152263" cy="6493253"/>
          </a:xfrm>
          <a:prstGeom prst="flowChartProcess">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5400" dirty="0">
                <a:latin typeface="Arial" panose="020B0604020202020204" pitchFamily="34" charset="0"/>
                <a:cs typeface="Arial" panose="020B0604020202020204" pitchFamily="34" charset="0"/>
              </a:rPr>
              <a:t>TIP: When copy/pasting content into this template use “Paste&gt;Keep Text Only”. This will ensure it remains the right font/size. Arial and Times New Roman are the correct fonts. Correct colors are pre-loaded.</a:t>
            </a:r>
          </a:p>
        </p:txBody>
      </p:sp>
    </p:spTree>
    <p:extLst>
      <p:ext uri="{BB962C8B-B14F-4D97-AF65-F5344CB8AC3E}">
        <p14:creationId xmlns:p14="http://schemas.microsoft.com/office/powerpoint/2010/main" val="2988798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82A9286E-27CC-995B-14B0-2B8A54BAC143}"/>
              </a:ext>
            </a:extLst>
          </p:cNvPr>
          <p:cNvPicPr>
            <a:picLocks noChangeAspect="1"/>
          </p:cNvPicPr>
          <p:nvPr/>
        </p:nvPicPr>
        <p:blipFill>
          <a:blip r:embed="rId3"/>
          <a:stretch>
            <a:fillRect/>
          </a:stretch>
        </p:blipFill>
        <p:spPr>
          <a:xfrm rot="5400000">
            <a:off x="-2287809" y="14975379"/>
            <a:ext cx="32918400" cy="2967642"/>
          </a:xfrm>
          <a:prstGeom prst="rect">
            <a:avLst/>
          </a:prstGeom>
        </p:spPr>
      </p:pic>
      <p:sp>
        <p:nvSpPr>
          <p:cNvPr id="6" name="Rectangle 5">
            <a:extLst>
              <a:ext uri="{FF2B5EF4-FFF2-40B4-BE49-F238E27FC236}">
                <a16:creationId xmlns:a16="http://schemas.microsoft.com/office/drawing/2014/main" id="{4849FA37-9F12-2B4E-4205-C7890266B86E}"/>
              </a:ext>
            </a:extLst>
          </p:cNvPr>
          <p:cNvSpPr/>
          <p:nvPr/>
        </p:nvSpPr>
        <p:spPr>
          <a:xfrm>
            <a:off x="16" y="0"/>
            <a:ext cx="15030437" cy="32918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solidFill>
                <a:schemeClr val="tx2"/>
              </a:solidFill>
            </a:endParaRPr>
          </a:p>
        </p:txBody>
      </p:sp>
      <p:sp>
        <p:nvSpPr>
          <p:cNvPr id="8" name="TextBox 7">
            <a:extLst>
              <a:ext uri="{FF2B5EF4-FFF2-40B4-BE49-F238E27FC236}">
                <a16:creationId xmlns:a16="http://schemas.microsoft.com/office/drawing/2014/main" id="{9A6552B8-3147-98D7-657A-7A5432F32F09}"/>
              </a:ext>
            </a:extLst>
          </p:cNvPr>
          <p:cNvSpPr txBox="1"/>
          <p:nvPr/>
        </p:nvSpPr>
        <p:spPr>
          <a:xfrm>
            <a:off x="1058614" y="6750970"/>
            <a:ext cx="14240759" cy="13665279"/>
          </a:xfrm>
          <a:prstGeom prst="rect">
            <a:avLst/>
          </a:prstGeom>
          <a:noFill/>
        </p:spPr>
        <p:txBody>
          <a:bodyPr rot="0" spcFirstLastPara="0" vertOverflow="overflow" horzOverflow="overflow" vert="horz" wrap="square" lIns="365760" tIns="182880" rIns="365760" bIns="182880" numCol="1" spcCol="0" rtlCol="0" fromWordArt="0" anchor="t" anchorCtr="0" forceAA="0" compatLnSpc="1">
            <a:prstTxWarp prst="textNoShape">
              <a:avLst/>
            </a:prstTxWarp>
            <a:spAutoFit/>
          </a:bodyPr>
          <a:lstStyle/>
          <a:p>
            <a:r>
              <a:rPr lang="en-US" sz="14400" b="1" dirty="0">
                <a:solidFill>
                  <a:srgbClr val="FFFFFF"/>
                </a:solidFill>
                <a:latin typeface="Arial" panose="020B0604020202020204" pitchFamily="34" charset="0"/>
                <a:cs typeface="Arial" panose="020B0604020202020204" pitchFamily="34" charset="0"/>
              </a:rPr>
              <a:t>Main finding. </a:t>
            </a:r>
            <a:r>
              <a:rPr lang="en-US" sz="14400" dirty="0">
                <a:solidFill>
                  <a:srgbClr val="FFFFFF"/>
                </a:solidFill>
                <a:latin typeface="Arial" panose="020B0604020202020204" pitchFamily="34" charset="0"/>
                <a:cs typeface="Arial" panose="020B0604020202020204" pitchFamily="34" charset="0"/>
              </a:rPr>
              <a:t>Your most important takeaway in one/two sentences. </a:t>
            </a:r>
          </a:p>
        </p:txBody>
      </p:sp>
      <p:sp>
        <p:nvSpPr>
          <p:cNvPr id="2" name="TextBox 1">
            <a:extLst>
              <a:ext uri="{FF2B5EF4-FFF2-40B4-BE49-F238E27FC236}">
                <a16:creationId xmlns:a16="http://schemas.microsoft.com/office/drawing/2014/main" id="{DA0DDD81-8E35-E0C2-C3A5-387379D30858}"/>
              </a:ext>
            </a:extLst>
          </p:cNvPr>
          <p:cNvSpPr txBox="1"/>
          <p:nvPr/>
        </p:nvSpPr>
        <p:spPr>
          <a:xfrm>
            <a:off x="16972121" y="1248073"/>
            <a:ext cx="25765043" cy="1600438"/>
          </a:xfrm>
          <a:prstGeom prst="rect">
            <a:avLst/>
          </a:prstGeom>
          <a:noFill/>
        </p:spPr>
        <p:txBody>
          <a:bodyPr rot="0" spcFirstLastPara="0" vertOverflow="overflow" horzOverflow="overflow" vert="horz" wrap="square" lIns="365760" tIns="182880" rIns="365760" bIns="182880" numCol="1" spcCol="0" rtlCol="0" fromWordArt="0" anchor="t" anchorCtr="0" forceAA="0" compatLnSpc="1">
            <a:prstTxWarp prst="textNoShape">
              <a:avLst/>
            </a:prstTxWarp>
            <a:spAutoFit/>
          </a:bodyPr>
          <a:lstStyle/>
          <a:p>
            <a:r>
              <a:rPr lang="en-US" sz="8000" i="1" dirty="0">
                <a:solidFill>
                  <a:schemeClr val="tx2"/>
                </a:solidFill>
                <a:latin typeface="Arial" panose="020B0604020202020204" pitchFamily="34" charset="0"/>
                <a:cs typeface="Arial" panose="020B0604020202020204" pitchFamily="34" charset="0"/>
              </a:rPr>
              <a:t>[Your paper/ presentation title goes here.]</a:t>
            </a:r>
          </a:p>
        </p:txBody>
      </p:sp>
      <p:sp>
        <p:nvSpPr>
          <p:cNvPr id="5" name="TextBox 4">
            <a:extLst>
              <a:ext uri="{FF2B5EF4-FFF2-40B4-BE49-F238E27FC236}">
                <a16:creationId xmlns:a16="http://schemas.microsoft.com/office/drawing/2014/main" id="{87E8D4FB-FF09-07C9-848D-B59989324630}"/>
              </a:ext>
            </a:extLst>
          </p:cNvPr>
          <p:cNvSpPr txBox="1"/>
          <p:nvPr/>
        </p:nvSpPr>
        <p:spPr>
          <a:xfrm>
            <a:off x="16972124" y="2964020"/>
            <a:ext cx="9651150" cy="1269578"/>
          </a:xfrm>
          <a:prstGeom prst="rect">
            <a:avLst/>
          </a:prstGeom>
          <a:noFill/>
        </p:spPr>
        <p:txBody>
          <a:bodyPr rot="0" spcFirstLastPara="0" vertOverflow="overflow" horzOverflow="overflow" vert="horz" wrap="square" lIns="365760" tIns="182880" rIns="365760" bIns="182880" numCol="1" spcCol="0" rtlCol="0" fromWordArt="0" anchor="t" anchorCtr="0" forceAA="0" compatLnSpc="1">
            <a:prstTxWarp prst="textNoShape">
              <a:avLst/>
            </a:prstTxWarp>
            <a:spAutoFit/>
          </a:bodyPr>
          <a:lstStyle/>
          <a:p>
            <a:r>
              <a:rPr lang="en-US" sz="5850" dirty="0">
                <a:solidFill>
                  <a:schemeClr val="accent6"/>
                </a:solidFill>
                <a:latin typeface="Times New Roman" panose="02020603050405020304" pitchFamily="18" charset="0"/>
                <a:cs typeface="Times New Roman" panose="02020603050405020304" pitchFamily="18" charset="0"/>
              </a:rPr>
              <a:t>Presenter: Johnny Appleseed</a:t>
            </a:r>
          </a:p>
        </p:txBody>
      </p:sp>
      <p:sp>
        <p:nvSpPr>
          <p:cNvPr id="7" name="TextBox 6">
            <a:extLst>
              <a:ext uri="{FF2B5EF4-FFF2-40B4-BE49-F238E27FC236}">
                <a16:creationId xmlns:a16="http://schemas.microsoft.com/office/drawing/2014/main" id="{0E4EC391-ED19-F3FE-988F-FF5C93966851}"/>
              </a:ext>
            </a:extLst>
          </p:cNvPr>
          <p:cNvSpPr txBox="1"/>
          <p:nvPr/>
        </p:nvSpPr>
        <p:spPr>
          <a:xfrm>
            <a:off x="16972121" y="5631998"/>
            <a:ext cx="15668465" cy="27700212"/>
          </a:xfrm>
          <a:prstGeom prst="rect">
            <a:avLst/>
          </a:prstGeom>
          <a:noFill/>
        </p:spPr>
        <p:txBody>
          <a:bodyPr rot="0" spcFirstLastPara="0" vertOverflow="overflow" horzOverflow="overflow" vert="horz" wrap="square" lIns="365760" tIns="182880" rIns="365760" bIns="182880" numCol="1" spcCol="0" rtlCol="0" fromWordArt="0" anchor="t" anchorCtr="0" forceAA="0" compatLnSpc="1">
            <a:prstTxWarp prst="textNoShape">
              <a:avLst/>
            </a:prstTxWarp>
            <a:spAutoFit/>
          </a:bodyPr>
          <a:lstStyle/>
          <a:p>
            <a:r>
              <a:rPr lang="en-US" sz="4950" b="1" dirty="0">
                <a:solidFill>
                  <a:schemeClr val="accent2"/>
                </a:solidFill>
                <a:latin typeface="Arial" panose="020B0604020202020204" pitchFamily="34" charset="0"/>
                <a:cs typeface="Arial" panose="020B0604020202020204" pitchFamily="34" charset="0"/>
              </a:rPr>
              <a:t>BACKGROUND: </a:t>
            </a:r>
            <a:r>
              <a:rPr lang="en-US" sz="4802" dirty="0">
                <a:solidFill>
                  <a:schemeClr val="accent2"/>
                </a:solidFill>
                <a:cs typeface="Calibri"/>
              </a:rPr>
              <a:t> </a:t>
            </a:r>
          </a:p>
          <a:p>
            <a:r>
              <a:rPr lang="en-US" sz="4500" dirty="0">
                <a:solidFill>
                  <a:schemeClr val="accent6"/>
                </a:solidFill>
                <a:latin typeface="Times New Roman" panose="02020603050405020304" pitchFamily="18" charset="0"/>
                <a:cs typeface="Times New Roman" panose="02020603050405020304" pitchFamily="18" charset="0"/>
              </a:rPr>
              <a:t>Lorem ipsum dolor sit </a:t>
            </a:r>
            <a:r>
              <a:rPr lang="en-US" sz="4500" dirty="0" err="1">
                <a:solidFill>
                  <a:schemeClr val="accent6"/>
                </a:solidFill>
                <a:latin typeface="Times New Roman" panose="02020603050405020304" pitchFamily="18" charset="0"/>
                <a:cs typeface="Times New Roman" panose="02020603050405020304" pitchFamily="18" charset="0"/>
              </a:rPr>
              <a:t>amet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consectetur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adipiscing</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elit</a:t>
            </a:r>
            <a:r>
              <a:rPr lang="en-US" sz="4500" dirty="0">
                <a:solidFill>
                  <a:schemeClr val="accent6"/>
                </a:solidFill>
                <a:latin typeface="Times New Roman" panose="02020603050405020304" pitchFamily="18" charset="0"/>
                <a:cs typeface="Times New Roman" panose="02020603050405020304" pitchFamily="18" charset="0"/>
              </a:rPr>
              <a:t>, sed do </a:t>
            </a:r>
            <a:r>
              <a:rPr lang="en-US" sz="4500" dirty="0" err="1">
                <a:solidFill>
                  <a:schemeClr val="accent6"/>
                </a:solidFill>
                <a:latin typeface="Times New Roman" panose="02020603050405020304" pitchFamily="18" charset="0"/>
                <a:cs typeface="Times New Roman" panose="02020603050405020304" pitchFamily="18" charset="0"/>
              </a:rPr>
              <a:t>eiusmod</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tempor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incididunt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ut</a:t>
            </a:r>
            <a:r>
              <a:rPr lang="en-US" sz="4500" dirty="0">
                <a:solidFill>
                  <a:schemeClr val="accent6"/>
                </a:solidFill>
                <a:latin typeface="Times New Roman" panose="02020603050405020304" pitchFamily="18" charset="0"/>
                <a:cs typeface="Times New Roman" panose="02020603050405020304" pitchFamily="18" charset="0"/>
              </a:rPr>
              <a:t> labore et dolore magna </a:t>
            </a:r>
            <a:r>
              <a:rPr lang="en-US" sz="4500" dirty="0" err="1">
                <a:solidFill>
                  <a:schemeClr val="accent6"/>
                </a:solidFill>
                <a:latin typeface="Times New Roman" panose="02020603050405020304" pitchFamily="18" charset="0"/>
                <a:cs typeface="Times New Roman" panose="02020603050405020304" pitchFamily="18" charset="0"/>
              </a:rPr>
              <a:t>aliqua</a:t>
            </a:r>
            <a:r>
              <a:rPr lang="en-US" sz="4500" dirty="0">
                <a:solidFill>
                  <a:schemeClr val="accent6"/>
                </a:solidFill>
                <a:latin typeface="Times New Roman" panose="02020603050405020304" pitchFamily="18" charset="0"/>
                <a:cs typeface="Times New Roman" panose="02020603050405020304" pitchFamily="18" charset="0"/>
              </a:rPr>
              <a:t>. Duis </a:t>
            </a:r>
            <a:r>
              <a:rPr lang="en-US" sz="4500" dirty="0" err="1">
                <a:solidFill>
                  <a:schemeClr val="accent6"/>
                </a:solidFill>
                <a:latin typeface="Times New Roman" panose="02020603050405020304" pitchFamily="18" charset="0"/>
                <a:cs typeface="Times New Roman" panose="02020603050405020304" pitchFamily="18" charset="0"/>
              </a:rPr>
              <a:t>aute</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irure</a:t>
            </a:r>
            <a:r>
              <a:rPr lang="en-US" sz="4500" dirty="0">
                <a:solidFill>
                  <a:schemeClr val="accent6"/>
                </a:solidFill>
                <a:latin typeface="Times New Roman" panose="02020603050405020304" pitchFamily="18" charset="0"/>
                <a:cs typeface="Times New Roman" panose="02020603050405020304" pitchFamily="18" charset="0"/>
              </a:rPr>
              <a:t> dolor in </a:t>
            </a:r>
            <a:r>
              <a:rPr lang="en-US" sz="4500" dirty="0" err="1">
                <a:solidFill>
                  <a:schemeClr val="accent6"/>
                </a:solidFill>
                <a:latin typeface="Times New Roman" panose="02020603050405020304" pitchFamily="18" charset="0"/>
                <a:cs typeface="Times New Roman" panose="02020603050405020304" pitchFamily="18" charset="0"/>
              </a:rPr>
              <a:t>reprehenderit</a:t>
            </a:r>
            <a:r>
              <a:rPr lang="en-US" sz="4500" dirty="0">
                <a:solidFill>
                  <a:schemeClr val="accent6"/>
                </a:solidFill>
                <a:latin typeface="Times New Roman" panose="02020603050405020304" pitchFamily="18" charset="0"/>
                <a:cs typeface="Times New Roman" panose="02020603050405020304" pitchFamily="18" charset="0"/>
              </a:rPr>
              <a:t> in </a:t>
            </a:r>
            <a:r>
              <a:rPr lang="en-US" sz="4500" dirty="0" err="1">
                <a:solidFill>
                  <a:schemeClr val="accent6"/>
                </a:solidFill>
                <a:latin typeface="Times New Roman" panose="02020603050405020304" pitchFamily="18" charset="0"/>
                <a:cs typeface="Times New Roman" panose="02020603050405020304" pitchFamily="18" charset="0"/>
              </a:rPr>
              <a:t>voluptate</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velit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esse</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cillum</a:t>
            </a:r>
            <a:r>
              <a:rPr lang="en-US" sz="4500" dirty="0">
                <a:solidFill>
                  <a:schemeClr val="accent6"/>
                </a:solidFill>
                <a:latin typeface="Times New Roman" panose="02020603050405020304" pitchFamily="18" charset="0"/>
                <a:cs typeface="Times New Roman" panose="02020603050405020304" pitchFamily="18" charset="0"/>
              </a:rPr>
              <a:t> dolore </a:t>
            </a:r>
            <a:r>
              <a:rPr lang="en-US" sz="4500" dirty="0" err="1">
                <a:solidFill>
                  <a:schemeClr val="accent6"/>
                </a:solidFill>
                <a:latin typeface="Times New Roman" panose="02020603050405020304" pitchFamily="18" charset="0"/>
                <a:cs typeface="Times New Roman" panose="02020603050405020304" pitchFamily="18" charset="0"/>
              </a:rPr>
              <a:t>eu</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fugiat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nulla</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pariatur</a:t>
            </a:r>
            <a:r>
              <a:rPr lang="en-US" sz="4500" dirty="0">
                <a:solidFill>
                  <a:schemeClr val="accent6"/>
                </a:solidFill>
                <a:latin typeface="Times New Roman" panose="02020603050405020304" pitchFamily="18" charset="0"/>
                <a:cs typeface="Times New Roman" panose="02020603050405020304" pitchFamily="18" charset="0"/>
              </a:rPr>
              <a:t>. Ut </a:t>
            </a:r>
            <a:r>
              <a:rPr lang="en-US" sz="4500" dirty="0" err="1">
                <a:solidFill>
                  <a:schemeClr val="accent6"/>
                </a:solidFill>
                <a:latin typeface="Times New Roman" panose="02020603050405020304" pitchFamily="18" charset="0"/>
                <a:cs typeface="Times New Roman" panose="02020603050405020304" pitchFamily="18" charset="0"/>
              </a:rPr>
              <a:t>enim</a:t>
            </a:r>
            <a:r>
              <a:rPr lang="en-US" sz="4500" dirty="0">
                <a:solidFill>
                  <a:schemeClr val="accent6"/>
                </a:solidFill>
                <a:latin typeface="Times New Roman" panose="02020603050405020304" pitchFamily="18" charset="0"/>
                <a:cs typeface="Times New Roman" panose="02020603050405020304" pitchFamily="18" charset="0"/>
              </a:rPr>
              <a:t> ad minim </a:t>
            </a:r>
            <a:r>
              <a:rPr lang="en-US" sz="4500" dirty="0" err="1">
                <a:solidFill>
                  <a:schemeClr val="accent6"/>
                </a:solidFill>
                <a:latin typeface="Times New Roman" panose="02020603050405020304" pitchFamily="18" charset="0"/>
                <a:cs typeface="Times New Roman" panose="02020603050405020304" pitchFamily="18" charset="0"/>
              </a:rPr>
              <a:t>veniam</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quis</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nostrud</a:t>
            </a:r>
            <a:r>
              <a:rPr lang="en-US" sz="4500" dirty="0">
                <a:solidFill>
                  <a:schemeClr val="accent6"/>
                </a:solidFill>
                <a:latin typeface="Times New Roman" panose="02020603050405020304" pitchFamily="18" charset="0"/>
                <a:cs typeface="Times New Roman" panose="02020603050405020304" pitchFamily="18" charset="0"/>
              </a:rPr>
              <a:t> exercitation </a:t>
            </a:r>
            <a:r>
              <a:rPr lang="en-US" sz="4500" dirty="0" err="1">
                <a:solidFill>
                  <a:schemeClr val="accent6"/>
                </a:solidFill>
                <a:latin typeface="Times New Roman" panose="02020603050405020304" pitchFamily="18" charset="0"/>
                <a:cs typeface="Times New Roman" panose="02020603050405020304" pitchFamily="18" charset="0"/>
              </a:rPr>
              <a:t>ullamco</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laboris</a:t>
            </a:r>
            <a:r>
              <a:rPr lang="en-US" sz="4500" dirty="0">
                <a:solidFill>
                  <a:schemeClr val="accent6"/>
                </a:solidFill>
                <a:latin typeface="Times New Roman" panose="02020603050405020304" pitchFamily="18" charset="0"/>
                <a:cs typeface="Times New Roman" panose="02020603050405020304" pitchFamily="18" charset="0"/>
              </a:rPr>
              <a:t> nisi </a:t>
            </a:r>
            <a:r>
              <a:rPr lang="en-US" sz="4500" dirty="0" err="1">
                <a:solidFill>
                  <a:schemeClr val="accent6"/>
                </a:solidFill>
                <a:latin typeface="Times New Roman" panose="02020603050405020304" pitchFamily="18" charset="0"/>
                <a:cs typeface="Times New Roman" panose="02020603050405020304" pitchFamily="18" charset="0"/>
              </a:rPr>
              <a:t>ut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aliquip</a:t>
            </a:r>
            <a:r>
              <a:rPr lang="en-US" sz="4500" dirty="0">
                <a:solidFill>
                  <a:schemeClr val="accent6"/>
                </a:solidFill>
                <a:latin typeface="Times New Roman" panose="02020603050405020304" pitchFamily="18" charset="0"/>
                <a:cs typeface="Times New Roman" panose="02020603050405020304" pitchFamily="18" charset="0"/>
              </a:rPr>
              <a:t> ex </a:t>
            </a:r>
            <a:r>
              <a:rPr lang="en-US" sz="4500" dirty="0" err="1">
                <a:solidFill>
                  <a:schemeClr val="accent6"/>
                </a:solidFill>
                <a:latin typeface="Times New Roman" panose="02020603050405020304" pitchFamily="18" charset="0"/>
                <a:cs typeface="Times New Roman" panose="02020603050405020304" pitchFamily="18" charset="0"/>
              </a:rPr>
              <a:t>ea</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commodo</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consequat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Excepteur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sint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occaecat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cupidatat</a:t>
            </a:r>
            <a:r>
              <a:rPr lang="en-US" sz="4500" dirty="0">
                <a:solidFill>
                  <a:schemeClr val="accent6"/>
                </a:solidFill>
                <a:latin typeface="Times New Roman" panose="02020603050405020304" pitchFamily="18" charset="0"/>
                <a:cs typeface="Times New Roman" panose="02020603050405020304" pitchFamily="18" charset="0"/>
              </a:rPr>
              <a:t> non provident. </a:t>
            </a:r>
          </a:p>
          <a:p>
            <a:endParaRPr lang="en-US" sz="4802" dirty="0">
              <a:solidFill>
                <a:srgbClr val="000000"/>
              </a:solidFill>
              <a:cs typeface="Calibri"/>
            </a:endParaRPr>
          </a:p>
          <a:p>
            <a:r>
              <a:rPr lang="en-US" sz="4950" b="1" dirty="0">
                <a:solidFill>
                  <a:schemeClr val="accent2"/>
                </a:solidFill>
                <a:latin typeface="Arial" panose="020B0604020202020204" pitchFamily="34" charset="0"/>
                <a:ea typeface="+mn-lt"/>
                <a:cs typeface="Arial" panose="020B0604020202020204" pitchFamily="34" charset="0"/>
              </a:rPr>
              <a:t>METHODS:</a:t>
            </a:r>
            <a:endParaRPr lang="en-US" sz="4950" dirty="0">
              <a:solidFill>
                <a:schemeClr val="accent2"/>
              </a:solidFill>
              <a:latin typeface="Arial" panose="020B0604020202020204" pitchFamily="34" charset="0"/>
              <a:ea typeface="+mn-lt"/>
              <a:cs typeface="Arial" panose="020B0604020202020204" pitchFamily="34" charset="0"/>
            </a:endParaRPr>
          </a:p>
          <a:p>
            <a:pPr marL="685809" indent="-685809">
              <a:buClr>
                <a:schemeClr val="accent3"/>
              </a:buClr>
              <a:buAutoNum type="arabicPeriod"/>
            </a:pPr>
            <a:r>
              <a:rPr lang="en-US" sz="4500" dirty="0">
                <a:solidFill>
                  <a:schemeClr val="accent6"/>
                </a:solidFill>
                <a:latin typeface="Times New Roman" panose="02020603050405020304" pitchFamily="18" charset="0"/>
                <a:cs typeface="Times New Roman" panose="02020603050405020304" pitchFamily="18" charset="0"/>
              </a:rPr>
              <a:t>Lorem ipsum dolor sit </a:t>
            </a:r>
            <a:r>
              <a:rPr lang="en-US" sz="4500" dirty="0" err="1">
                <a:solidFill>
                  <a:schemeClr val="accent6"/>
                </a:solidFill>
                <a:latin typeface="Times New Roman" panose="02020603050405020304" pitchFamily="18" charset="0"/>
                <a:cs typeface="Times New Roman" panose="02020603050405020304" pitchFamily="18" charset="0"/>
              </a:rPr>
              <a:t>amet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consectetur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adipiscing</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elit</a:t>
            </a:r>
            <a:r>
              <a:rPr lang="en-US" sz="4500" dirty="0">
                <a:solidFill>
                  <a:schemeClr val="accent6"/>
                </a:solidFill>
                <a:latin typeface="Times New Roman" panose="02020603050405020304" pitchFamily="18" charset="0"/>
                <a:cs typeface="Times New Roman" panose="02020603050405020304" pitchFamily="18" charset="0"/>
              </a:rPr>
              <a:t>, sed do </a:t>
            </a:r>
            <a:r>
              <a:rPr lang="en-US" sz="4500" dirty="0" err="1">
                <a:solidFill>
                  <a:schemeClr val="accent6"/>
                </a:solidFill>
                <a:latin typeface="Times New Roman" panose="02020603050405020304" pitchFamily="18" charset="0"/>
                <a:cs typeface="Times New Roman" panose="02020603050405020304" pitchFamily="18" charset="0"/>
              </a:rPr>
              <a:t>eiusmod</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tempor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incididunt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ut</a:t>
            </a:r>
            <a:r>
              <a:rPr lang="en-US" sz="4500" dirty="0">
                <a:solidFill>
                  <a:schemeClr val="accent6"/>
                </a:solidFill>
                <a:latin typeface="Times New Roman" panose="02020603050405020304" pitchFamily="18" charset="0"/>
                <a:cs typeface="Times New Roman" panose="02020603050405020304" pitchFamily="18" charset="0"/>
              </a:rPr>
              <a:t> labore et dolore magna </a:t>
            </a:r>
            <a:r>
              <a:rPr lang="en-US" sz="4500" dirty="0" err="1">
                <a:solidFill>
                  <a:schemeClr val="accent6"/>
                </a:solidFill>
                <a:latin typeface="Times New Roman" panose="02020603050405020304" pitchFamily="18" charset="0"/>
                <a:cs typeface="Times New Roman" panose="02020603050405020304" pitchFamily="18" charset="0"/>
              </a:rPr>
              <a:t>aliqua</a:t>
            </a:r>
            <a:r>
              <a:rPr lang="en-US" sz="4500" dirty="0">
                <a:solidFill>
                  <a:schemeClr val="accent6"/>
                </a:solidFill>
                <a:latin typeface="Times New Roman" panose="02020603050405020304" pitchFamily="18" charset="0"/>
                <a:cs typeface="Times New Roman" panose="02020603050405020304" pitchFamily="18" charset="0"/>
              </a:rPr>
              <a:t>. </a:t>
            </a:r>
          </a:p>
          <a:p>
            <a:pPr marL="685809" indent="-685809">
              <a:buClr>
                <a:schemeClr val="accent3"/>
              </a:buClr>
              <a:buAutoNum type="arabicPeriod"/>
            </a:pPr>
            <a:r>
              <a:rPr lang="en-US" sz="4500" dirty="0">
                <a:solidFill>
                  <a:schemeClr val="accent6"/>
                </a:solidFill>
                <a:latin typeface="Times New Roman" panose="02020603050405020304" pitchFamily="18" charset="0"/>
                <a:cs typeface="Times New Roman" panose="02020603050405020304" pitchFamily="18" charset="0"/>
              </a:rPr>
              <a:t>Duis </a:t>
            </a:r>
            <a:r>
              <a:rPr lang="en-US" sz="4500" dirty="0" err="1">
                <a:solidFill>
                  <a:schemeClr val="accent6"/>
                </a:solidFill>
                <a:latin typeface="Times New Roman" panose="02020603050405020304" pitchFamily="18" charset="0"/>
                <a:cs typeface="Times New Roman" panose="02020603050405020304" pitchFamily="18" charset="0"/>
              </a:rPr>
              <a:t>aute</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irure</a:t>
            </a:r>
            <a:r>
              <a:rPr lang="en-US" sz="4500" dirty="0">
                <a:solidFill>
                  <a:schemeClr val="accent6"/>
                </a:solidFill>
                <a:latin typeface="Times New Roman" panose="02020603050405020304" pitchFamily="18" charset="0"/>
                <a:cs typeface="Times New Roman" panose="02020603050405020304" pitchFamily="18" charset="0"/>
              </a:rPr>
              <a:t> dolor in </a:t>
            </a:r>
            <a:r>
              <a:rPr lang="en-US" sz="4500" dirty="0" err="1">
                <a:solidFill>
                  <a:schemeClr val="accent6"/>
                </a:solidFill>
                <a:latin typeface="Times New Roman" panose="02020603050405020304" pitchFamily="18" charset="0"/>
                <a:cs typeface="Times New Roman" panose="02020603050405020304" pitchFamily="18" charset="0"/>
              </a:rPr>
              <a:t>reprehenderit</a:t>
            </a:r>
            <a:r>
              <a:rPr lang="en-US" sz="4500" dirty="0">
                <a:solidFill>
                  <a:schemeClr val="accent6"/>
                </a:solidFill>
                <a:latin typeface="Times New Roman" panose="02020603050405020304" pitchFamily="18" charset="0"/>
                <a:cs typeface="Times New Roman" panose="02020603050405020304" pitchFamily="18" charset="0"/>
              </a:rPr>
              <a:t> in </a:t>
            </a:r>
            <a:r>
              <a:rPr lang="en-US" sz="4500" dirty="0" err="1">
                <a:solidFill>
                  <a:schemeClr val="accent6"/>
                </a:solidFill>
                <a:latin typeface="Times New Roman" panose="02020603050405020304" pitchFamily="18" charset="0"/>
                <a:cs typeface="Times New Roman" panose="02020603050405020304" pitchFamily="18" charset="0"/>
              </a:rPr>
              <a:t>voluptate</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velit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esse</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cillum</a:t>
            </a:r>
            <a:r>
              <a:rPr lang="en-US" sz="4500" dirty="0">
                <a:solidFill>
                  <a:schemeClr val="accent6"/>
                </a:solidFill>
                <a:latin typeface="Times New Roman" panose="02020603050405020304" pitchFamily="18" charset="0"/>
                <a:cs typeface="Times New Roman" panose="02020603050405020304" pitchFamily="18" charset="0"/>
              </a:rPr>
              <a:t> dolore </a:t>
            </a:r>
            <a:r>
              <a:rPr lang="en-US" sz="4500" dirty="0" err="1">
                <a:solidFill>
                  <a:schemeClr val="accent6"/>
                </a:solidFill>
                <a:latin typeface="Times New Roman" panose="02020603050405020304" pitchFamily="18" charset="0"/>
                <a:cs typeface="Times New Roman" panose="02020603050405020304" pitchFamily="18" charset="0"/>
              </a:rPr>
              <a:t>eu</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fugiat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nulla</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pariatur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Excepteur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sint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occaecat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cupidatat</a:t>
            </a:r>
            <a:r>
              <a:rPr lang="en-US" sz="4500" dirty="0">
                <a:solidFill>
                  <a:schemeClr val="accent6"/>
                </a:solidFill>
                <a:latin typeface="Times New Roman" panose="02020603050405020304" pitchFamily="18" charset="0"/>
                <a:cs typeface="Times New Roman" panose="02020603050405020304" pitchFamily="18" charset="0"/>
              </a:rPr>
              <a:t> non provident. Lorem ipsum dolor sit </a:t>
            </a:r>
            <a:r>
              <a:rPr lang="en-US" sz="4500" dirty="0" err="1">
                <a:solidFill>
                  <a:schemeClr val="accent6"/>
                </a:solidFill>
                <a:latin typeface="Times New Roman" panose="02020603050405020304" pitchFamily="18" charset="0"/>
                <a:cs typeface="Times New Roman" panose="02020603050405020304" pitchFamily="18" charset="0"/>
              </a:rPr>
              <a:t>amet</a:t>
            </a:r>
            <a:r>
              <a:rPr lang="en-US" sz="4500" dirty="0">
                <a:solidFill>
                  <a:schemeClr val="accent6"/>
                </a:solidFill>
                <a:latin typeface="Times New Roman" panose="02020603050405020304" pitchFamily="18" charset="0"/>
                <a:cs typeface="Times New Roman" panose="02020603050405020304" pitchFamily="18" charset="0"/>
              </a:rPr>
              <a:t>.</a:t>
            </a:r>
          </a:p>
          <a:p>
            <a:pPr marL="685809" indent="-685809">
              <a:buClr>
                <a:schemeClr val="accent3"/>
              </a:buClr>
              <a:buFontTx/>
              <a:buAutoNum type="arabicPeriod"/>
            </a:pPr>
            <a:r>
              <a:rPr lang="en-US" sz="4500" dirty="0">
                <a:solidFill>
                  <a:schemeClr val="accent6"/>
                </a:solidFill>
                <a:latin typeface="Times New Roman" panose="02020603050405020304" pitchFamily="18" charset="0"/>
                <a:cs typeface="Times New Roman" panose="02020603050405020304" pitchFamily="18" charset="0"/>
              </a:rPr>
              <a:t>Duis </a:t>
            </a:r>
            <a:r>
              <a:rPr lang="en-US" sz="4500" dirty="0" err="1">
                <a:solidFill>
                  <a:schemeClr val="accent6"/>
                </a:solidFill>
                <a:latin typeface="Times New Roman" panose="02020603050405020304" pitchFamily="18" charset="0"/>
                <a:cs typeface="Times New Roman" panose="02020603050405020304" pitchFamily="18" charset="0"/>
              </a:rPr>
              <a:t>aute</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irure</a:t>
            </a:r>
            <a:r>
              <a:rPr lang="en-US" sz="4500" dirty="0">
                <a:solidFill>
                  <a:schemeClr val="accent6"/>
                </a:solidFill>
                <a:latin typeface="Times New Roman" panose="02020603050405020304" pitchFamily="18" charset="0"/>
                <a:cs typeface="Times New Roman" panose="02020603050405020304" pitchFamily="18" charset="0"/>
              </a:rPr>
              <a:t> dolor in </a:t>
            </a:r>
            <a:r>
              <a:rPr lang="en-US" sz="4500" dirty="0" err="1">
                <a:solidFill>
                  <a:schemeClr val="accent6"/>
                </a:solidFill>
                <a:latin typeface="Times New Roman" panose="02020603050405020304" pitchFamily="18" charset="0"/>
                <a:cs typeface="Times New Roman" panose="02020603050405020304" pitchFamily="18" charset="0"/>
              </a:rPr>
              <a:t>reprehenderit</a:t>
            </a:r>
            <a:r>
              <a:rPr lang="en-US" sz="4500" dirty="0">
                <a:solidFill>
                  <a:schemeClr val="accent6"/>
                </a:solidFill>
                <a:latin typeface="Times New Roman" panose="02020603050405020304" pitchFamily="18" charset="0"/>
                <a:cs typeface="Times New Roman" panose="02020603050405020304" pitchFamily="18" charset="0"/>
              </a:rPr>
              <a:t> in </a:t>
            </a:r>
            <a:r>
              <a:rPr lang="en-US" sz="4500" dirty="0" err="1">
                <a:solidFill>
                  <a:schemeClr val="accent6"/>
                </a:solidFill>
                <a:latin typeface="Times New Roman" panose="02020603050405020304" pitchFamily="18" charset="0"/>
                <a:cs typeface="Times New Roman" panose="02020603050405020304" pitchFamily="18" charset="0"/>
              </a:rPr>
              <a:t>voluptate</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velit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esse</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cillum</a:t>
            </a:r>
            <a:r>
              <a:rPr lang="en-US" sz="4500" dirty="0">
                <a:solidFill>
                  <a:schemeClr val="accent6"/>
                </a:solidFill>
                <a:latin typeface="Times New Roman" panose="02020603050405020304" pitchFamily="18" charset="0"/>
                <a:cs typeface="Times New Roman" panose="02020603050405020304" pitchFamily="18" charset="0"/>
              </a:rPr>
              <a:t> dolore </a:t>
            </a:r>
            <a:r>
              <a:rPr lang="en-US" sz="4500" dirty="0" err="1">
                <a:solidFill>
                  <a:schemeClr val="accent6"/>
                </a:solidFill>
                <a:latin typeface="Times New Roman" panose="02020603050405020304" pitchFamily="18" charset="0"/>
                <a:cs typeface="Times New Roman" panose="02020603050405020304" pitchFamily="18" charset="0"/>
              </a:rPr>
              <a:t>eu</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fugiat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nulla</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pariatur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Excepteur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sint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occaecat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cupidatat</a:t>
            </a:r>
            <a:r>
              <a:rPr lang="en-US" sz="4500" dirty="0">
                <a:solidFill>
                  <a:schemeClr val="accent6"/>
                </a:solidFill>
                <a:latin typeface="Times New Roman" panose="02020603050405020304" pitchFamily="18" charset="0"/>
                <a:cs typeface="Times New Roman" panose="02020603050405020304" pitchFamily="18" charset="0"/>
              </a:rPr>
              <a:t> non provident. Lorem ipsum dolor sit </a:t>
            </a:r>
            <a:r>
              <a:rPr lang="en-US" sz="4500" dirty="0" err="1">
                <a:solidFill>
                  <a:schemeClr val="accent6"/>
                </a:solidFill>
                <a:latin typeface="Times New Roman" panose="02020603050405020304" pitchFamily="18" charset="0"/>
                <a:cs typeface="Times New Roman" panose="02020603050405020304" pitchFamily="18" charset="0"/>
              </a:rPr>
              <a:t>amet</a:t>
            </a:r>
            <a:r>
              <a:rPr lang="en-US" sz="4500" dirty="0">
                <a:solidFill>
                  <a:schemeClr val="accent6"/>
                </a:solidFill>
                <a:latin typeface="Times New Roman" panose="02020603050405020304" pitchFamily="18" charset="0"/>
                <a:cs typeface="Times New Roman" panose="02020603050405020304" pitchFamily="18" charset="0"/>
              </a:rPr>
              <a:t>.</a:t>
            </a:r>
          </a:p>
          <a:p>
            <a:pPr marL="685809" indent="-685809">
              <a:buClr>
                <a:schemeClr val="accent3"/>
              </a:buClr>
              <a:buFontTx/>
              <a:buAutoNum type="arabicPeriod"/>
            </a:pPr>
            <a:endParaRPr lang="en-US" sz="4500" b="1" dirty="0">
              <a:solidFill>
                <a:srgbClr val="000000"/>
              </a:solidFill>
              <a:latin typeface="Times New Roman" panose="02020603050405020304" pitchFamily="18" charset="0"/>
              <a:ea typeface="+mn-lt"/>
              <a:cs typeface="Times New Roman" panose="02020603050405020304" pitchFamily="18" charset="0"/>
            </a:endParaRPr>
          </a:p>
          <a:p>
            <a:r>
              <a:rPr lang="en-US" sz="4950" b="1" dirty="0">
                <a:solidFill>
                  <a:schemeClr val="accent2"/>
                </a:solidFill>
                <a:latin typeface="Arial" panose="020B0604020202020204" pitchFamily="34" charset="0"/>
                <a:cs typeface="Arial" panose="020B0604020202020204" pitchFamily="34" charset="0"/>
              </a:rPr>
              <a:t>RESULTS:</a:t>
            </a:r>
            <a:endParaRPr lang="en-US" sz="4950" dirty="0">
              <a:solidFill>
                <a:schemeClr val="accent2"/>
              </a:solidFill>
              <a:latin typeface="Arial" panose="020B0604020202020204" pitchFamily="34" charset="0"/>
              <a:ea typeface="+mn-lt"/>
              <a:cs typeface="Arial" panose="020B0604020202020204" pitchFamily="34" charset="0"/>
            </a:endParaRPr>
          </a:p>
          <a:p>
            <a:r>
              <a:rPr lang="en-US" sz="4500" dirty="0">
                <a:solidFill>
                  <a:schemeClr val="accent6"/>
                </a:solidFill>
                <a:latin typeface="Times New Roman" panose="02020603050405020304" pitchFamily="18" charset="0"/>
                <a:cs typeface="Times New Roman" panose="02020603050405020304" pitchFamily="18" charset="0"/>
              </a:rPr>
              <a:t>Lorem ipsum dolor sit </a:t>
            </a:r>
            <a:r>
              <a:rPr lang="en-US" sz="4500" dirty="0" err="1">
                <a:solidFill>
                  <a:schemeClr val="accent6"/>
                </a:solidFill>
                <a:latin typeface="Times New Roman" panose="02020603050405020304" pitchFamily="18" charset="0"/>
                <a:cs typeface="Times New Roman" panose="02020603050405020304" pitchFamily="18" charset="0"/>
              </a:rPr>
              <a:t>amet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consectetur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adipiscing</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elit</a:t>
            </a:r>
            <a:r>
              <a:rPr lang="en-US" sz="4500" dirty="0">
                <a:solidFill>
                  <a:schemeClr val="accent6"/>
                </a:solidFill>
                <a:latin typeface="Times New Roman" panose="02020603050405020304" pitchFamily="18" charset="0"/>
                <a:cs typeface="Times New Roman" panose="02020603050405020304" pitchFamily="18" charset="0"/>
              </a:rPr>
              <a:t>, sed do </a:t>
            </a:r>
            <a:r>
              <a:rPr lang="en-US" sz="4500" dirty="0" err="1">
                <a:solidFill>
                  <a:schemeClr val="accent6"/>
                </a:solidFill>
                <a:latin typeface="Times New Roman" panose="02020603050405020304" pitchFamily="18" charset="0"/>
                <a:cs typeface="Times New Roman" panose="02020603050405020304" pitchFamily="18" charset="0"/>
              </a:rPr>
              <a:t>eiusmod</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tempor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incididunt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ut</a:t>
            </a:r>
            <a:r>
              <a:rPr lang="en-US" sz="4500" dirty="0">
                <a:solidFill>
                  <a:schemeClr val="accent6"/>
                </a:solidFill>
                <a:latin typeface="Times New Roman" panose="02020603050405020304" pitchFamily="18" charset="0"/>
                <a:cs typeface="Times New Roman" panose="02020603050405020304" pitchFamily="18" charset="0"/>
              </a:rPr>
              <a:t> labore et dolore magna </a:t>
            </a:r>
            <a:r>
              <a:rPr lang="en-US" sz="4500" dirty="0" err="1">
                <a:solidFill>
                  <a:schemeClr val="accent6"/>
                </a:solidFill>
                <a:latin typeface="Times New Roman" panose="02020603050405020304" pitchFamily="18" charset="0"/>
                <a:cs typeface="Times New Roman" panose="02020603050405020304" pitchFamily="18" charset="0"/>
              </a:rPr>
              <a:t>aliqua</a:t>
            </a:r>
            <a:r>
              <a:rPr lang="en-US" sz="4500" dirty="0">
                <a:solidFill>
                  <a:schemeClr val="accent6"/>
                </a:solidFill>
                <a:latin typeface="Times New Roman" panose="02020603050405020304" pitchFamily="18" charset="0"/>
                <a:cs typeface="Times New Roman" panose="02020603050405020304" pitchFamily="18" charset="0"/>
              </a:rPr>
              <a:t>.</a:t>
            </a:r>
          </a:p>
          <a:p>
            <a:r>
              <a:rPr lang="en-US" sz="4500" dirty="0">
                <a:solidFill>
                  <a:schemeClr val="accent6"/>
                </a:solidFill>
                <a:latin typeface="Times New Roman" panose="02020603050405020304" pitchFamily="18" charset="0"/>
                <a:cs typeface="Times New Roman" panose="02020603050405020304" pitchFamily="18" charset="0"/>
              </a:rPr>
              <a:t>Lorem ipsum dolor sit </a:t>
            </a:r>
            <a:r>
              <a:rPr lang="en-US" sz="4500" dirty="0" err="1">
                <a:solidFill>
                  <a:schemeClr val="accent6"/>
                </a:solidFill>
                <a:latin typeface="Times New Roman" panose="02020603050405020304" pitchFamily="18" charset="0"/>
                <a:cs typeface="Times New Roman" panose="02020603050405020304" pitchFamily="18" charset="0"/>
              </a:rPr>
              <a:t>amet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consectetur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adipiscing</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elit</a:t>
            </a:r>
            <a:r>
              <a:rPr lang="en-US" sz="4500" dirty="0">
                <a:solidFill>
                  <a:schemeClr val="accent6"/>
                </a:solidFill>
                <a:latin typeface="Times New Roman" panose="02020603050405020304" pitchFamily="18" charset="0"/>
                <a:cs typeface="Times New Roman" panose="02020603050405020304" pitchFamily="18" charset="0"/>
              </a:rPr>
              <a:t>, sed do </a:t>
            </a:r>
            <a:r>
              <a:rPr lang="en-US" sz="4500" dirty="0" err="1">
                <a:solidFill>
                  <a:schemeClr val="accent6"/>
                </a:solidFill>
                <a:latin typeface="Times New Roman" panose="02020603050405020304" pitchFamily="18" charset="0"/>
                <a:cs typeface="Times New Roman" panose="02020603050405020304" pitchFamily="18" charset="0"/>
              </a:rPr>
              <a:t>eiusmod</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tempor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incididunt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ut</a:t>
            </a:r>
            <a:r>
              <a:rPr lang="en-US" sz="4500" dirty="0">
                <a:solidFill>
                  <a:schemeClr val="accent6"/>
                </a:solidFill>
                <a:latin typeface="Times New Roman" panose="02020603050405020304" pitchFamily="18" charset="0"/>
                <a:cs typeface="Times New Roman" panose="02020603050405020304" pitchFamily="18" charset="0"/>
              </a:rPr>
              <a:t> labore et dolore magna </a:t>
            </a:r>
            <a:r>
              <a:rPr lang="en-US" sz="4500" dirty="0" err="1">
                <a:solidFill>
                  <a:schemeClr val="accent6"/>
                </a:solidFill>
                <a:latin typeface="Times New Roman" panose="02020603050405020304" pitchFamily="18" charset="0"/>
                <a:cs typeface="Times New Roman" panose="02020603050405020304" pitchFamily="18" charset="0"/>
              </a:rPr>
              <a:t>aliqua</a:t>
            </a:r>
            <a:r>
              <a:rPr lang="en-US" sz="4500" dirty="0">
                <a:solidFill>
                  <a:schemeClr val="accent6"/>
                </a:solidFill>
                <a:latin typeface="Times New Roman" panose="02020603050405020304" pitchFamily="18" charset="0"/>
                <a:cs typeface="Times New Roman" panose="02020603050405020304" pitchFamily="18" charset="0"/>
              </a:rPr>
              <a:t>. Ut </a:t>
            </a:r>
            <a:r>
              <a:rPr lang="en-US" sz="4500" dirty="0" err="1">
                <a:solidFill>
                  <a:schemeClr val="accent6"/>
                </a:solidFill>
                <a:latin typeface="Times New Roman" panose="02020603050405020304" pitchFamily="18" charset="0"/>
                <a:cs typeface="Times New Roman" panose="02020603050405020304" pitchFamily="18" charset="0"/>
              </a:rPr>
              <a:t>enim</a:t>
            </a:r>
            <a:r>
              <a:rPr lang="en-US" sz="4500" dirty="0">
                <a:solidFill>
                  <a:schemeClr val="accent6"/>
                </a:solidFill>
                <a:latin typeface="Times New Roman" panose="02020603050405020304" pitchFamily="18" charset="0"/>
                <a:cs typeface="Times New Roman" panose="02020603050405020304" pitchFamily="18" charset="0"/>
              </a:rPr>
              <a:t> ad minim </a:t>
            </a:r>
            <a:r>
              <a:rPr lang="en-US" sz="4500" dirty="0" err="1">
                <a:solidFill>
                  <a:schemeClr val="accent6"/>
                </a:solidFill>
                <a:latin typeface="Times New Roman" panose="02020603050405020304" pitchFamily="18" charset="0"/>
                <a:cs typeface="Times New Roman" panose="02020603050405020304" pitchFamily="18" charset="0"/>
              </a:rPr>
              <a:t>veniam</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quis</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nostrud</a:t>
            </a:r>
            <a:r>
              <a:rPr lang="en-US" sz="4500" dirty="0">
                <a:solidFill>
                  <a:schemeClr val="accent6"/>
                </a:solidFill>
                <a:latin typeface="Times New Roman" panose="02020603050405020304" pitchFamily="18" charset="0"/>
                <a:cs typeface="Times New Roman" panose="02020603050405020304" pitchFamily="18" charset="0"/>
              </a:rPr>
              <a:t> exercitation </a:t>
            </a:r>
            <a:r>
              <a:rPr lang="en-US" sz="4500" dirty="0" err="1">
                <a:solidFill>
                  <a:schemeClr val="accent6"/>
                </a:solidFill>
                <a:latin typeface="Times New Roman" panose="02020603050405020304" pitchFamily="18" charset="0"/>
                <a:cs typeface="Times New Roman" panose="02020603050405020304" pitchFamily="18" charset="0"/>
              </a:rPr>
              <a:t>ullamco</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laboris</a:t>
            </a:r>
            <a:r>
              <a:rPr lang="en-US" sz="4500" dirty="0">
                <a:solidFill>
                  <a:schemeClr val="accent6"/>
                </a:solidFill>
                <a:latin typeface="Times New Roman" panose="02020603050405020304" pitchFamily="18" charset="0"/>
                <a:cs typeface="Times New Roman" panose="02020603050405020304" pitchFamily="18" charset="0"/>
              </a:rPr>
              <a:t> nisi </a:t>
            </a:r>
            <a:r>
              <a:rPr lang="en-US" sz="4500" dirty="0" err="1">
                <a:solidFill>
                  <a:schemeClr val="accent6"/>
                </a:solidFill>
                <a:latin typeface="Times New Roman" panose="02020603050405020304" pitchFamily="18" charset="0"/>
                <a:cs typeface="Times New Roman" panose="02020603050405020304" pitchFamily="18" charset="0"/>
              </a:rPr>
              <a:t>ut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aliquip</a:t>
            </a:r>
            <a:r>
              <a:rPr lang="en-US" sz="4500" dirty="0">
                <a:solidFill>
                  <a:schemeClr val="accent6"/>
                </a:solidFill>
                <a:latin typeface="Times New Roman" panose="02020603050405020304" pitchFamily="18" charset="0"/>
                <a:cs typeface="Times New Roman" panose="02020603050405020304" pitchFamily="18" charset="0"/>
              </a:rPr>
              <a:t> ex </a:t>
            </a:r>
            <a:r>
              <a:rPr lang="en-US" sz="4500" dirty="0" err="1">
                <a:solidFill>
                  <a:schemeClr val="accent6"/>
                </a:solidFill>
                <a:latin typeface="Times New Roman" panose="02020603050405020304" pitchFamily="18" charset="0"/>
                <a:cs typeface="Times New Roman" panose="02020603050405020304" pitchFamily="18" charset="0"/>
              </a:rPr>
              <a:t>ea</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commodo</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consequat</a:t>
            </a:r>
            <a:r>
              <a:rPr lang="en-US" sz="4500" dirty="0">
                <a:solidFill>
                  <a:schemeClr val="accent6"/>
                </a:solidFill>
                <a:latin typeface="Times New Roman" panose="02020603050405020304" pitchFamily="18" charset="0"/>
                <a:cs typeface="Times New Roman" panose="02020603050405020304" pitchFamily="18" charset="0"/>
              </a:rPr>
              <a:t>. Duis </a:t>
            </a:r>
            <a:r>
              <a:rPr lang="en-US" sz="4500" dirty="0" err="1">
                <a:solidFill>
                  <a:schemeClr val="accent6"/>
                </a:solidFill>
                <a:latin typeface="Times New Roman" panose="02020603050405020304" pitchFamily="18" charset="0"/>
                <a:cs typeface="Times New Roman" panose="02020603050405020304" pitchFamily="18" charset="0"/>
              </a:rPr>
              <a:t>aute</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irure</a:t>
            </a:r>
            <a:r>
              <a:rPr lang="en-US" sz="4500" dirty="0">
                <a:solidFill>
                  <a:schemeClr val="accent6"/>
                </a:solidFill>
                <a:latin typeface="Times New Roman" panose="02020603050405020304" pitchFamily="18" charset="0"/>
                <a:cs typeface="Times New Roman" panose="02020603050405020304" pitchFamily="18" charset="0"/>
              </a:rPr>
              <a:t> dolor in </a:t>
            </a:r>
            <a:r>
              <a:rPr lang="en-US" sz="4500" dirty="0" err="1">
                <a:solidFill>
                  <a:schemeClr val="accent6"/>
                </a:solidFill>
                <a:latin typeface="Times New Roman" panose="02020603050405020304" pitchFamily="18" charset="0"/>
                <a:cs typeface="Times New Roman" panose="02020603050405020304" pitchFamily="18" charset="0"/>
              </a:rPr>
              <a:t>reprehenderit</a:t>
            </a:r>
            <a:r>
              <a:rPr lang="en-US" sz="4500" dirty="0">
                <a:solidFill>
                  <a:schemeClr val="accent6"/>
                </a:solidFill>
                <a:latin typeface="Times New Roman" panose="02020603050405020304" pitchFamily="18" charset="0"/>
                <a:cs typeface="Times New Roman" panose="02020603050405020304" pitchFamily="18" charset="0"/>
              </a:rPr>
              <a:t> in </a:t>
            </a:r>
            <a:r>
              <a:rPr lang="en-US" sz="4500" dirty="0" err="1">
                <a:solidFill>
                  <a:schemeClr val="accent6"/>
                </a:solidFill>
                <a:latin typeface="Times New Roman" panose="02020603050405020304" pitchFamily="18" charset="0"/>
                <a:cs typeface="Times New Roman" panose="02020603050405020304" pitchFamily="18" charset="0"/>
              </a:rPr>
              <a:t>voluptate</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velit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esse</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cillum</a:t>
            </a:r>
            <a:r>
              <a:rPr lang="en-US" sz="4500" dirty="0">
                <a:solidFill>
                  <a:schemeClr val="accent6"/>
                </a:solidFill>
                <a:latin typeface="Times New Roman" panose="02020603050405020304" pitchFamily="18" charset="0"/>
                <a:cs typeface="Times New Roman" panose="02020603050405020304" pitchFamily="18" charset="0"/>
              </a:rPr>
              <a:t> dolore </a:t>
            </a:r>
            <a:r>
              <a:rPr lang="en-US" sz="4500" dirty="0" err="1">
                <a:solidFill>
                  <a:schemeClr val="accent6"/>
                </a:solidFill>
                <a:latin typeface="Times New Roman" panose="02020603050405020304" pitchFamily="18" charset="0"/>
                <a:cs typeface="Times New Roman" panose="02020603050405020304" pitchFamily="18" charset="0"/>
              </a:rPr>
              <a:t>eu</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fugiat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nulla</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pariatur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Excepteur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sint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occaecat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cupidatat</a:t>
            </a:r>
            <a:r>
              <a:rPr lang="en-US" sz="4500" dirty="0">
                <a:solidFill>
                  <a:schemeClr val="accent6"/>
                </a:solidFill>
                <a:latin typeface="Times New Roman" panose="02020603050405020304" pitchFamily="18" charset="0"/>
                <a:cs typeface="Times New Roman" panose="02020603050405020304" pitchFamily="18" charset="0"/>
              </a:rPr>
              <a:t> non provident. Duis </a:t>
            </a:r>
            <a:r>
              <a:rPr lang="en-US" sz="4500" dirty="0" err="1">
                <a:solidFill>
                  <a:schemeClr val="accent6"/>
                </a:solidFill>
                <a:latin typeface="Times New Roman" panose="02020603050405020304" pitchFamily="18" charset="0"/>
                <a:cs typeface="Times New Roman" panose="02020603050405020304" pitchFamily="18" charset="0"/>
              </a:rPr>
              <a:t>aute</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irure</a:t>
            </a:r>
            <a:r>
              <a:rPr lang="en-US" sz="4500" dirty="0">
                <a:solidFill>
                  <a:schemeClr val="accent6"/>
                </a:solidFill>
                <a:latin typeface="Times New Roman" panose="02020603050405020304" pitchFamily="18" charset="0"/>
                <a:cs typeface="Times New Roman" panose="02020603050405020304" pitchFamily="18" charset="0"/>
              </a:rPr>
              <a:t> dolor in </a:t>
            </a:r>
            <a:r>
              <a:rPr lang="en-US" sz="4500" dirty="0" err="1">
                <a:solidFill>
                  <a:schemeClr val="accent6"/>
                </a:solidFill>
                <a:latin typeface="Times New Roman" panose="02020603050405020304" pitchFamily="18" charset="0"/>
                <a:cs typeface="Times New Roman" panose="02020603050405020304" pitchFamily="18" charset="0"/>
              </a:rPr>
              <a:t>reprehenderit</a:t>
            </a:r>
            <a:r>
              <a:rPr lang="en-US" sz="4500" dirty="0">
                <a:solidFill>
                  <a:schemeClr val="accent6"/>
                </a:solidFill>
                <a:latin typeface="Times New Roman" panose="02020603050405020304" pitchFamily="18" charset="0"/>
                <a:cs typeface="Times New Roman" panose="02020603050405020304" pitchFamily="18" charset="0"/>
              </a:rPr>
              <a:t> in </a:t>
            </a:r>
            <a:r>
              <a:rPr lang="en-US" sz="4500" dirty="0" err="1">
                <a:solidFill>
                  <a:schemeClr val="accent6"/>
                </a:solidFill>
                <a:latin typeface="Times New Roman" panose="02020603050405020304" pitchFamily="18" charset="0"/>
                <a:cs typeface="Times New Roman" panose="02020603050405020304" pitchFamily="18" charset="0"/>
              </a:rPr>
              <a:t>voluptate</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velit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esse</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cillum</a:t>
            </a:r>
            <a:r>
              <a:rPr lang="en-US" sz="4500" dirty="0">
                <a:solidFill>
                  <a:schemeClr val="accent6"/>
                </a:solidFill>
                <a:latin typeface="Times New Roman" panose="02020603050405020304" pitchFamily="18" charset="0"/>
                <a:cs typeface="Times New Roman" panose="02020603050405020304" pitchFamily="18" charset="0"/>
              </a:rPr>
              <a:t> dolore </a:t>
            </a:r>
            <a:r>
              <a:rPr lang="en-US" sz="4500" dirty="0" err="1">
                <a:solidFill>
                  <a:schemeClr val="accent6"/>
                </a:solidFill>
                <a:latin typeface="Times New Roman" panose="02020603050405020304" pitchFamily="18" charset="0"/>
                <a:cs typeface="Times New Roman" panose="02020603050405020304" pitchFamily="18" charset="0"/>
              </a:rPr>
              <a:t>eu</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fugiat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nulla</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pariatur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Excepteur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sint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occaecat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cupidatat</a:t>
            </a:r>
            <a:r>
              <a:rPr lang="en-US" sz="4500" dirty="0">
                <a:solidFill>
                  <a:schemeClr val="accent6"/>
                </a:solidFill>
                <a:latin typeface="Times New Roman" panose="02020603050405020304" pitchFamily="18" charset="0"/>
                <a:cs typeface="Times New Roman" panose="02020603050405020304" pitchFamily="18" charset="0"/>
              </a:rPr>
              <a:t> non provident.</a:t>
            </a:r>
          </a:p>
          <a:p>
            <a:endParaRPr lang="en-US" sz="4500" dirty="0">
              <a:solidFill>
                <a:srgbClr val="000000"/>
              </a:solidFill>
              <a:latin typeface="Times New Roman" panose="02020603050405020304" pitchFamily="18" charset="0"/>
              <a:cs typeface="Times New Roman" panose="02020603050405020304" pitchFamily="18" charset="0"/>
            </a:endParaRPr>
          </a:p>
          <a:p>
            <a:r>
              <a:rPr lang="en-US" sz="4950" b="1" dirty="0">
                <a:solidFill>
                  <a:schemeClr val="accent2"/>
                </a:solidFill>
                <a:latin typeface="Arial" panose="020B0604020202020204" pitchFamily="34" charset="0"/>
                <a:ea typeface="+mn-lt"/>
                <a:cs typeface="Arial" panose="020B0604020202020204" pitchFamily="34" charset="0"/>
              </a:rPr>
              <a:t>IMPLICATIONS:</a:t>
            </a:r>
          </a:p>
          <a:p>
            <a:r>
              <a:rPr lang="en-US" sz="4500" dirty="0">
                <a:solidFill>
                  <a:schemeClr val="accent6"/>
                </a:solidFill>
                <a:latin typeface="Times New Roman" panose="02020603050405020304" pitchFamily="18" charset="0"/>
                <a:cs typeface="Times New Roman" panose="02020603050405020304" pitchFamily="18" charset="0"/>
              </a:rPr>
              <a:t>Lorem ipsum dolor sit </a:t>
            </a:r>
            <a:r>
              <a:rPr lang="en-US" sz="4500" dirty="0" err="1">
                <a:solidFill>
                  <a:schemeClr val="accent6"/>
                </a:solidFill>
                <a:latin typeface="Times New Roman" panose="02020603050405020304" pitchFamily="18" charset="0"/>
                <a:cs typeface="Times New Roman" panose="02020603050405020304" pitchFamily="18" charset="0"/>
              </a:rPr>
              <a:t>amet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consectetur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adipiscing</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elit</a:t>
            </a:r>
            <a:r>
              <a:rPr lang="en-US" sz="4500" dirty="0">
                <a:solidFill>
                  <a:schemeClr val="accent6"/>
                </a:solidFill>
                <a:latin typeface="Times New Roman" panose="02020603050405020304" pitchFamily="18" charset="0"/>
                <a:cs typeface="Times New Roman" panose="02020603050405020304" pitchFamily="18" charset="0"/>
              </a:rPr>
              <a:t>, sed do </a:t>
            </a:r>
            <a:r>
              <a:rPr lang="en-US" sz="4500" dirty="0" err="1">
                <a:solidFill>
                  <a:schemeClr val="accent6"/>
                </a:solidFill>
                <a:latin typeface="Times New Roman" panose="02020603050405020304" pitchFamily="18" charset="0"/>
                <a:cs typeface="Times New Roman" panose="02020603050405020304" pitchFamily="18" charset="0"/>
              </a:rPr>
              <a:t>eiusmod</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tempor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incididunt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ut</a:t>
            </a:r>
            <a:r>
              <a:rPr lang="en-US" sz="4500" dirty="0">
                <a:solidFill>
                  <a:schemeClr val="accent6"/>
                </a:solidFill>
                <a:latin typeface="Times New Roman" panose="02020603050405020304" pitchFamily="18" charset="0"/>
                <a:cs typeface="Times New Roman" panose="02020603050405020304" pitchFamily="18" charset="0"/>
              </a:rPr>
              <a:t> labore et dolore magna.</a:t>
            </a:r>
          </a:p>
          <a:p>
            <a:endParaRPr lang="en-US" sz="4500" dirty="0">
              <a:solidFill>
                <a:srgbClr val="000000"/>
              </a:solidFill>
              <a:latin typeface="Times New Roman" panose="02020603050405020304" pitchFamily="18" charset="0"/>
              <a:cs typeface="Times New Roman" panose="02020603050405020304" pitchFamily="18" charset="0"/>
            </a:endParaRPr>
          </a:p>
          <a:p>
            <a:pPr marL="685809" indent="-685809">
              <a:buClr>
                <a:schemeClr val="accent3"/>
              </a:buClr>
              <a:buFontTx/>
              <a:buAutoNum type="arabicPeriod"/>
            </a:pPr>
            <a:endParaRPr lang="en-US" sz="4500" b="1" dirty="0">
              <a:latin typeface="Times New Roman" panose="02020603050405020304" pitchFamily="18" charset="0"/>
              <a:ea typeface="+mn-lt"/>
              <a:cs typeface="Times New Roman" panose="02020603050405020304" pitchFamily="18" charset="0"/>
            </a:endParaRPr>
          </a:p>
          <a:p>
            <a:pPr>
              <a:buClr>
                <a:schemeClr val="accent3"/>
              </a:buClr>
            </a:pPr>
            <a:endParaRPr lang="en-US" sz="4500" b="1" dirty="0">
              <a:latin typeface="Times New Roman" panose="02020603050405020304" pitchFamily="18" charset="0"/>
              <a:ea typeface="+mn-lt"/>
              <a:cs typeface="Times New Roman" panose="02020603050405020304" pitchFamily="18" charset="0"/>
            </a:endParaRPr>
          </a:p>
        </p:txBody>
      </p:sp>
      <p:sp>
        <p:nvSpPr>
          <p:cNvPr id="11" name="TextBox 10">
            <a:extLst>
              <a:ext uri="{FF2B5EF4-FFF2-40B4-BE49-F238E27FC236}">
                <a16:creationId xmlns:a16="http://schemas.microsoft.com/office/drawing/2014/main" id="{B6AB6329-F4F3-F822-63C3-C1577ACB224B}"/>
              </a:ext>
            </a:extLst>
          </p:cNvPr>
          <p:cNvSpPr txBox="1"/>
          <p:nvPr/>
        </p:nvSpPr>
        <p:spPr>
          <a:xfrm>
            <a:off x="33447879" y="25535279"/>
            <a:ext cx="9651150" cy="5978560"/>
          </a:xfrm>
          <a:prstGeom prst="rect">
            <a:avLst/>
          </a:prstGeom>
          <a:noFill/>
        </p:spPr>
        <p:txBody>
          <a:bodyPr rot="0" spcFirstLastPara="0" vertOverflow="overflow" horzOverflow="overflow" vert="horz" wrap="square" lIns="365760" tIns="182880" rIns="365760" bIns="182880" numCol="1" spcCol="0" rtlCol="0" fromWordArt="0" anchor="t" anchorCtr="0" forceAA="0" compatLnSpc="1">
            <a:prstTxWarp prst="textNoShape">
              <a:avLst/>
            </a:prstTxWarp>
            <a:spAutoFit/>
          </a:bodyPr>
          <a:lstStyle/>
          <a:p>
            <a:endParaRPr lang="en-US" sz="4500" dirty="0">
              <a:solidFill>
                <a:srgbClr val="000000"/>
              </a:solidFill>
              <a:latin typeface="Times New Roman" panose="02020603050405020304" pitchFamily="18" charset="0"/>
              <a:cs typeface="Times New Roman" panose="02020603050405020304" pitchFamily="18" charset="0"/>
            </a:endParaRPr>
          </a:p>
          <a:p>
            <a:r>
              <a:rPr lang="en-US" sz="4950" b="1" dirty="0">
                <a:solidFill>
                  <a:schemeClr val="accent2"/>
                </a:solidFill>
                <a:latin typeface="Arial" panose="020B0604020202020204" pitchFamily="34" charset="0"/>
                <a:ea typeface="+mn-lt"/>
                <a:cs typeface="Arial" panose="020B0604020202020204" pitchFamily="34" charset="0"/>
              </a:rPr>
              <a:t>COLLABORATORS:</a:t>
            </a:r>
          </a:p>
          <a:p>
            <a:pPr marL="771525" indent="-771525">
              <a:buClr>
                <a:schemeClr val="accent3"/>
              </a:buClr>
              <a:buFont typeface="Arial" panose="020B0604020202020204" pitchFamily="34" charset="0"/>
              <a:buChar char="•"/>
            </a:pPr>
            <a:r>
              <a:rPr lang="en-US" sz="4500" dirty="0">
                <a:solidFill>
                  <a:schemeClr val="accent6"/>
                </a:solidFill>
                <a:latin typeface="Times New Roman" panose="02020603050405020304" pitchFamily="18" charset="0"/>
                <a:cs typeface="Times New Roman" panose="02020603050405020304" pitchFamily="18" charset="0"/>
              </a:rPr>
              <a:t>University of California, Irvine</a:t>
            </a:r>
          </a:p>
          <a:p>
            <a:pPr marL="771525" indent="-771525">
              <a:buClr>
                <a:schemeClr val="accent3"/>
              </a:buClr>
              <a:buFont typeface="Arial" panose="020B0604020202020204" pitchFamily="34" charset="0"/>
              <a:buChar char="•"/>
            </a:pPr>
            <a:r>
              <a:rPr lang="en-US" sz="4500" dirty="0">
                <a:solidFill>
                  <a:schemeClr val="accent6"/>
                </a:solidFill>
                <a:latin typeface="Times New Roman" panose="02020603050405020304" pitchFamily="18" charset="0"/>
                <a:cs typeface="Times New Roman" panose="02020603050405020304" pitchFamily="18" charset="0"/>
              </a:rPr>
              <a:t>University of Nebraska–Lincoln</a:t>
            </a:r>
          </a:p>
          <a:p>
            <a:pPr marL="771525" indent="-771525">
              <a:buClr>
                <a:schemeClr val="accent3"/>
              </a:buClr>
              <a:buFont typeface="Arial" panose="020B0604020202020204" pitchFamily="34" charset="0"/>
              <a:buChar char="•"/>
            </a:pPr>
            <a:r>
              <a:rPr lang="en-US" sz="4500" dirty="0">
                <a:solidFill>
                  <a:schemeClr val="accent6"/>
                </a:solidFill>
                <a:latin typeface="Times New Roman" panose="02020603050405020304" pitchFamily="18" charset="0"/>
                <a:cs typeface="Times New Roman" panose="02020603050405020304" pitchFamily="18" charset="0"/>
              </a:rPr>
              <a:t>University of Iowa</a:t>
            </a:r>
          </a:p>
          <a:p>
            <a:pPr marL="771525" indent="-771525">
              <a:buClr>
                <a:schemeClr val="accent3"/>
              </a:buClr>
              <a:buFont typeface="Arial" panose="020B0604020202020204" pitchFamily="34" charset="0"/>
              <a:buChar char="•"/>
            </a:pPr>
            <a:r>
              <a:rPr lang="en-US" sz="4500" dirty="0">
                <a:solidFill>
                  <a:schemeClr val="accent6"/>
                </a:solidFill>
                <a:latin typeface="Times New Roman" panose="02020603050405020304" pitchFamily="18" charset="0"/>
                <a:cs typeface="Times New Roman" panose="02020603050405020304" pitchFamily="18" charset="0"/>
              </a:rPr>
              <a:t>Texas A&amp;M University</a:t>
            </a:r>
          </a:p>
          <a:p>
            <a:pPr marL="771525" indent="-771525">
              <a:buClr>
                <a:schemeClr val="accent3"/>
              </a:buClr>
              <a:buFont typeface="Arial" panose="020B0604020202020204" pitchFamily="34" charset="0"/>
              <a:buChar char="•"/>
            </a:pPr>
            <a:r>
              <a:rPr lang="en-US" sz="4500" dirty="0">
                <a:solidFill>
                  <a:schemeClr val="accent6"/>
                </a:solidFill>
                <a:latin typeface="Times New Roman" panose="02020603050405020304" pitchFamily="18" charset="0"/>
                <a:cs typeface="Times New Roman" panose="02020603050405020304" pitchFamily="18" charset="0"/>
              </a:rPr>
              <a:t>Nebraska Department of Education</a:t>
            </a:r>
          </a:p>
          <a:p>
            <a:endParaRPr lang="en-US" sz="4500" dirty="0">
              <a:solidFill>
                <a:srgbClr val="000000"/>
              </a:solidFill>
              <a:latin typeface="Times New Roman" panose="02020603050405020304" pitchFamily="18" charset="0"/>
              <a:cs typeface="Times New Roman" panose="02020603050405020304" pitchFamily="18" charset="0"/>
            </a:endParaRPr>
          </a:p>
        </p:txBody>
      </p:sp>
      <p:graphicFrame>
        <p:nvGraphicFramePr>
          <p:cNvPr id="17" name="Chart 16">
            <a:extLst>
              <a:ext uri="{FF2B5EF4-FFF2-40B4-BE49-F238E27FC236}">
                <a16:creationId xmlns:a16="http://schemas.microsoft.com/office/drawing/2014/main" id="{CE0C7135-F50E-682F-20A3-49B37D95A4BC}"/>
              </a:ext>
            </a:extLst>
          </p:cNvPr>
          <p:cNvGraphicFramePr/>
          <p:nvPr>
            <p:extLst>
              <p:ext uri="{D42A27DB-BD31-4B8C-83A1-F6EECF244321}">
                <p14:modId xmlns:p14="http://schemas.microsoft.com/office/powerpoint/2010/main" val="3915152681"/>
              </p:ext>
            </p:extLst>
          </p:nvPr>
        </p:nvGraphicFramePr>
        <p:xfrm>
          <a:off x="33447881" y="17987346"/>
          <a:ext cx="9651155" cy="7547931"/>
        </p:xfrm>
        <a:graphic>
          <a:graphicData uri="http://schemas.openxmlformats.org/drawingml/2006/chart">
            <c:chart xmlns:c="http://schemas.openxmlformats.org/drawingml/2006/chart" xmlns:r="http://schemas.openxmlformats.org/officeDocument/2006/relationships" r:id="rId4"/>
          </a:graphicData>
        </a:graphic>
      </p:graphicFrame>
      <p:sp>
        <p:nvSpPr>
          <p:cNvPr id="12" name="TextBox 11">
            <a:extLst>
              <a:ext uri="{FF2B5EF4-FFF2-40B4-BE49-F238E27FC236}">
                <a16:creationId xmlns:a16="http://schemas.microsoft.com/office/drawing/2014/main" id="{4714FF21-DD72-C360-317F-85B163AA38AB}"/>
              </a:ext>
            </a:extLst>
          </p:cNvPr>
          <p:cNvSpPr txBox="1"/>
          <p:nvPr/>
        </p:nvSpPr>
        <p:spPr>
          <a:xfrm>
            <a:off x="715122" y="29803253"/>
            <a:ext cx="14189949" cy="2308324"/>
          </a:xfrm>
          <a:prstGeom prst="rect">
            <a:avLst/>
          </a:prstGeom>
          <a:noFill/>
        </p:spPr>
        <p:txBody>
          <a:bodyPr rot="0" spcFirstLastPara="0" vertOverflow="overflow" horzOverflow="overflow" vert="horz" wrap="square" lIns="365760" tIns="182880" rIns="365760" bIns="182880" numCol="1" spcCol="0" rtlCol="0" fromWordArt="0" anchor="t" anchorCtr="0" forceAA="0" compatLnSpc="1">
            <a:prstTxWarp prst="textNoShape">
              <a:avLst/>
            </a:prstTxWarp>
            <a:spAutoFit/>
          </a:bodyPr>
          <a:lstStyle/>
          <a:p>
            <a:r>
              <a:rPr lang="en-US" sz="3150" i="1" dirty="0">
                <a:solidFill>
                  <a:schemeClr val="bg1"/>
                </a:solidFill>
                <a:latin typeface="Times New Roman" panose="02020603050405020304" pitchFamily="18" charset="0"/>
                <a:cs typeface="Times New Roman" panose="02020603050405020304" pitchFamily="18" charset="0"/>
              </a:rPr>
              <a:t>Funding is provided through grant award number R324X220111 from the Institute of Education Sciences. Additional funding is provided by the Nebraska Department of Education and the Swanson Biggs Adams Family Foundation. Opinions reflect those of the authors and do not necessarily reflect those of the funders.</a:t>
            </a:r>
          </a:p>
        </p:txBody>
      </p:sp>
      <p:pic>
        <p:nvPicPr>
          <p:cNvPr id="10" name="Picture 9">
            <a:extLst>
              <a:ext uri="{FF2B5EF4-FFF2-40B4-BE49-F238E27FC236}">
                <a16:creationId xmlns:a16="http://schemas.microsoft.com/office/drawing/2014/main" id="{C79B6599-0231-075C-E570-B33C13C612A7}"/>
              </a:ext>
            </a:extLst>
          </p:cNvPr>
          <p:cNvPicPr>
            <a:picLocks noChangeAspect="1"/>
          </p:cNvPicPr>
          <p:nvPr/>
        </p:nvPicPr>
        <p:blipFill>
          <a:blip r:embed="rId5"/>
          <a:stretch>
            <a:fillRect/>
          </a:stretch>
        </p:blipFill>
        <p:spPr>
          <a:xfrm>
            <a:off x="1422963" y="813672"/>
            <a:ext cx="9429750" cy="4114800"/>
          </a:xfrm>
          <a:prstGeom prst="rect">
            <a:avLst/>
          </a:prstGeom>
        </p:spPr>
      </p:pic>
      <p:sp>
        <p:nvSpPr>
          <p:cNvPr id="14" name="TextBox 13">
            <a:extLst>
              <a:ext uri="{FF2B5EF4-FFF2-40B4-BE49-F238E27FC236}">
                <a16:creationId xmlns:a16="http://schemas.microsoft.com/office/drawing/2014/main" id="{26E30842-36AF-A7A2-12C0-B35799BFF0D0}"/>
              </a:ext>
            </a:extLst>
          </p:cNvPr>
          <p:cNvSpPr txBox="1"/>
          <p:nvPr/>
        </p:nvSpPr>
        <p:spPr>
          <a:xfrm>
            <a:off x="32640586" y="2"/>
            <a:ext cx="11250614" cy="1323439"/>
          </a:xfrm>
          <a:prstGeom prst="rect">
            <a:avLst/>
          </a:prstGeom>
          <a:solidFill>
            <a:schemeClr val="accent3"/>
          </a:solidFill>
          <a:ln>
            <a:noFill/>
          </a:ln>
        </p:spPr>
        <p:txBody>
          <a:bodyPr wrap="square" rtlCol="0">
            <a:spAutoFit/>
          </a:bodyPr>
          <a:lstStyle/>
          <a:p>
            <a:r>
              <a:rPr lang="en-US" sz="8000" dirty="0">
                <a:solidFill>
                  <a:schemeClr val="bg1"/>
                </a:solidFill>
              </a:rPr>
              <a:t>For: Internal presentations</a:t>
            </a:r>
          </a:p>
        </p:txBody>
      </p:sp>
      <p:sp>
        <p:nvSpPr>
          <p:cNvPr id="9" name="Rounded Rectangle 8">
            <a:extLst>
              <a:ext uri="{FF2B5EF4-FFF2-40B4-BE49-F238E27FC236}">
                <a16:creationId xmlns:a16="http://schemas.microsoft.com/office/drawing/2014/main" id="{D2E78624-6F38-7CE5-0474-5EA9BEB8816A}"/>
              </a:ext>
            </a:extLst>
          </p:cNvPr>
          <p:cNvSpPr/>
          <p:nvPr/>
        </p:nvSpPr>
        <p:spPr>
          <a:xfrm>
            <a:off x="33447884" y="5573462"/>
            <a:ext cx="9651150" cy="6456195"/>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36450"/>
          </a:p>
        </p:txBody>
      </p:sp>
      <p:sp>
        <p:nvSpPr>
          <p:cNvPr id="18" name="TextBox 17">
            <a:extLst>
              <a:ext uri="{FF2B5EF4-FFF2-40B4-BE49-F238E27FC236}">
                <a16:creationId xmlns:a16="http://schemas.microsoft.com/office/drawing/2014/main" id="{D49B7245-B7CA-9F2C-7897-624A2A80200B}"/>
              </a:ext>
            </a:extLst>
          </p:cNvPr>
          <p:cNvSpPr txBox="1"/>
          <p:nvPr/>
        </p:nvSpPr>
        <p:spPr>
          <a:xfrm>
            <a:off x="34078669" y="6325655"/>
            <a:ext cx="8389571" cy="5355312"/>
          </a:xfrm>
          <a:prstGeom prst="rect">
            <a:avLst/>
          </a:prstGeom>
          <a:noFill/>
        </p:spPr>
        <p:txBody>
          <a:bodyPr rot="0" spcFirstLastPara="0" vertOverflow="overflow" horzOverflow="overflow" vert="horz" wrap="square" lIns="365760" tIns="182880" rIns="365760" bIns="182880" numCol="1" spcCol="0" rtlCol="0" fromWordArt="0" anchor="t" anchorCtr="0" forceAA="0" compatLnSpc="1">
            <a:prstTxWarp prst="textNoShape">
              <a:avLst/>
            </a:prstTxWarp>
            <a:spAutoFit/>
          </a:bodyPr>
          <a:lstStyle/>
          <a:p>
            <a:r>
              <a:rPr lang="en-US" sz="5400" i="1" dirty="0">
                <a:solidFill>
                  <a:srgbClr val="FFFFFF"/>
                </a:solidFill>
                <a:latin typeface="Arial" panose="020B0604020202020204" pitchFamily="34" charset="0"/>
                <a:cs typeface="Arial" panose="020B0604020202020204" pitchFamily="34" charset="0"/>
              </a:rPr>
              <a:t>“[A meaningful quote or insight.] Lorem ipsum dolor sit </a:t>
            </a:r>
            <a:r>
              <a:rPr lang="en-US" sz="5400" i="1" dirty="0" err="1">
                <a:solidFill>
                  <a:srgbClr val="FFFFFF"/>
                </a:solidFill>
                <a:latin typeface="Arial" panose="020B0604020202020204" pitchFamily="34" charset="0"/>
                <a:cs typeface="Arial" panose="020B0604020202020204" pitchFamily="34" charset="0"/>
              </a:rPr>
              <a:t>amet</a:t>
            </a:r>
            <a:r>
              <a:rPr lang="en-US" sz="5400" i="1" dirty="0">
                <a:solidFill>
                  <a:srgbClr val="FFFFFF"/>
                </a:solidFill>
                <a:latin typeface="Arial" panose="020B0604020202020204" pitchFamily="34" charset="0"/>
                <a:cs typeface="Arial" panose="020B0604020202020204" pitchFamily="34" charset="0"/>
              </a:rPr>
              <a:t>, </a:t>
            </a:r>
            <a:r>
              <a:rPr lang="en-US" sz="5400" i="1" dirty="0" err="1">
                <a:solidFill>
                  <a:srgbClr val="FFFFFF"/>
                </a:solidFill>
                <a:latin typeface="Arial" panose="020B0604020202020204" pitchFamily="34" charset="0"/>
                <a:cs typeface="Arial" panose="020B0604020202020204" pitchFamily="34" charset="0"/>
              </a:rPr>
              <a:t>consectetur</a:t>
            </a:r>
            <a:r>
              <a:rPr lang="en-US" sz="5400" i="1" dirty="0">
                <a:solidFill>
                  <a:srgbClr val="FFFFFF"/>
                </a:solidFill>
                <a:latin typeface="Arial" panose="020B0604020202020204" pitchFamily="34" charset="0"/>
                <a:cs typeface="Arial" panose="020B0604020202020204" pitchFamily="34" charset="0"/>
              </a:rPr>
              <a:t> </a:t>
            </a:r>
            <a:r>
              <a:rPr lang="en-US" sz="5400" i="1" dirty="0" err="1">
                <a:solidFill>
                  <a:srgbClr val="FFFFFF"/>
                </a:solidFill>
                <a:latin typeface="Arial" panose="020B0604020202020204" pitchFamily="34" charset="0"/>
                <a:cs typeface="Arial" panose="020B0604020202020204" pitchFamily="34" charset="0"/>
              </a:rPr>
              <a:t>adipiscing</a:t>
            </a:r>
            <a:r>
              <a:rPr lang="en-US" sz="5400" i="1" dirty="0">
                <a:solidFill>
                  <a:srgbClr val="FFFFFF"/>
                </a:solidFill>
                <a:latin typeface="Arial" panose="020B0604020202020204" pitchFamily="34" charset="0"/>
                <a:cs typeface="Arial" panose="020B0604020202020204" pitchFamily="34" charset="0"/>
              </a:rPr>
              <a:t> </a:t>
            </a:r>
            <a:r>
              <a:rPr lang="en-US" sz="5400" i="1" dirty="0" err="1">
                <a:solidFill>
                  <a:srgbClr val="FFFFFF"/>
                </a:solidFill>
                <a:latin typeface="Arial" panose="020B0604020202020204" pitchFamily="34" charset="0"/>
                <a:cs typeface="Arial" panose="020B0604020202020204" pitchFamily="34" charset="0"/>
              </a:rPr>
              <a:t>elit</a:t>
            </a:r>
            <a:r>
              <a:rPr lang="en-US" sz="5400" i="1" dirty="0">
                <a:solidFill>
                  <a:srgbClr val="FFFFFF"/>
                </a:solidFill>
                <a:latin typeface="Arial" panose="020B0604020202020204" pitchFamily="34" charset="0"/>
                <a:cs typeface="Arial" panose="020B0604020202020204" pitchFamily="34" charset="0"/>
              </a:rPr>
              <a:t>.”</a:t>
            </a:r>
          </a:p>
          <a:p>
            <a:pPr algn="r"/>
            <a:r>
              <a:rPr lang="en-US" sz="5400" i="1" dirty="0">
                <a:solidFill>
                  <a:srgbClr val="FFFFFF"/>
                </a:solidFill>
                <a:latin typeface="Arial" panose="020B0604020202020204" pitchFamily="34" charset="0"/>
                <a:cs typeface="Arial" panose="020B0604020202020204" pitchFamily="34" charset="0"/>
              </a:rPr>
              <a:t>-John Joe</a:t>
            </a:r>
          </a:p>
        </p:txBody>
      </p:sp>
      <p:sp>
        <p:nvSpPr>
          <p:cNvPr id="20" name="Rounded Rectangle 19">
            <a:extLst>
              <a:ext uri="{FF2B5EF4-FFF2-40B4-BE49-F238E27FC236}">
                <a16:creationId xmlns:a16="http://schemas.microsoft.com/office/drawing/2014/main" id="{71E9C85C-38E1-B956-2ADD-D79FAA67A106}"/>
              </a:ext>
            </a:extLst>
          </p:cNvPr>
          <p:cNvSpPr/>
          <p:nvPr/>
        </p:nvSpPr>
        <p:spPr>
          <a:xfrm>
            <a:off x="33447884" y="12533715"/>
            <a:ext cx="9651150" cy="4445514"/>
          </a:xfrm>
          <a:prstGeom prst="round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36450"/>
          </a:p>
        </p:txBody>
      </p:sp>
      <p:sp>
        <p:nvSpPr>
          <p:cNvPr id="22" name="TextBox 21">
            <a:extLst>
              <a:ext uri="{FF2B5EF4-FFF2-40B4-BE49-F238E27FC236}">
                <a16:creationId xmlns:a16="http://schemas.microsoft.com/office/drawing/2014/main" id="{DFC9AF06-FFC5-644E-BF8F-7337F7283C82}"/>
              </a:ext>
            </a:extLst>
          </p:cNvPr>
          <p:cNvSpPr txBox="1"/>
          <p:nvPr/>
        </p:nvSpPr>
        <p:spPr>
          <a:xfrm>
            <a:off x="34078669" y="13057310"/>
            <a:ext cx="8389571" cy="3693319"/>
          </a:xfrm>
          <a:prstGeom prst="rect">
            <a:avLst/>
          </a:prstGeom>
          <a:noFill/>
        </p:spPr>
        <p:txBody>
          <a:bodyPr rot="0" spcFirstLastPara="0" vertOverflow="overflow" horzOverflow="overflow" vert="horz" wrap="square" lIns="365760" tIns="182880" rIns="365760" bIns="182880" numCol="1" spcCol="0" rtlCol="0" fromWordArt="0" anchor="t" anchorCtr="0" forceAA="0" compatLnSpc="1">
            <a:prstTxWarp prst="textNoShape">
              <a:avLst/>
            </a:prstTxWarp>
            <a:spAutoFit/>
          </a:bodyPr>
          <a:lstStyle/>
          <a:p>
            <a:r>
              <a:rPr lang="en-US" sz="5400" i="1" dirty="0">
                <a:solidFill>
                  <a:srgbClr val="FFFFFF"/>
                </a:solidFill>
                <a:latin typeface="Arial" panose="020B0604020202020204" pitchFamily="34" charset="0"/>
                <a:cs typeface="Arial" panose="020B0604020202020204" pitchFamily="34" charset="0"/>
              </a:rPr>
              <a:t>“</a:t>
            </a:r>
            <a:r>
              <a:rPr lang="en-US" sz="5400" i="1" dirty="0" err="1">
                <a:solidFill>
                  <a:srgbClr val="FFFFFF"/>
                </a:solidFill>
                <a:latin typeface="Arial" panose="020B0604020202020204" pitchFamily="34" charset="0"/>
                <a:cs typeface="Arial" panose="020B0604020202020204" pitchFamily="34" charset="0"/>
              </a:rPr>
              <a:t>Cadipiscing</a:t>
            </a:r>
            <a:r>
              <a:rPr lang="en-US" sz="5400" i="1" dirty="0">
                <a:solidFill>
                  <a:srgbClr val="FFFFFF"/>
                </a:solidFill>
                <a:latin typeface="Arial" panose="020B0604020202020204" pitchFamily="34" charset="0"/>
                <a:cs typeface="Arial" panose="020B0604020202020204" pitchFamily="34" charset="0"/>
              </a:rPr>
              <a:t> </a:t>
            </a:r>
            <a:r>
              <a:rPr lang="en-US" sz="5400" i="1" dirty="0" err="1">
                <a:solidFill>
                  <a:srgbClr val="FFFFFF"/>
                </a:solidFill>
                <a:latin typeface="Arial" panose="020B0604020202020204" pitchFamily="34" charset="0"/>
                <a:cs typeface="Arial" panose="020B0604020202020204" pitchFamily="34" charset="0"/>
              </a:rPr>
              <a:t>elit</a:t>
            </a:r>
            <a:r>
              <a:rPr lang="en-US" sz="5400" i="1" dirty="0">
                <a:solidFill>
                  <a:srgbClr val="FFFFFF"/>
                </a:solidFill>
                <a:latin typeface="Arial" panose="020B0604020202020204" pitchFamily="34" charset="0"/>
                <a:cs typeface="Arial" panose="020B0604020202020204" pitchFamily="34" charset="0"/>
              </a:rPr>
              <a:t>, sed do </a:t>
            </a:r>
            <a:r>
              <a:rPr lang="en-US" sz="5400" i="1" dirty="0" err="1">
                <a:solidFill>
                  <a:srgbClr val="FFFFFF"/>
                </a:solidFill>
                <a:latin typeface="Arial" panose="020B0604020202020204" pitchFamily="34" charset="0"/>
                <a:cs typeface="Arial" panose="020B0604020202020204" pitchFamily="34" charset="0"/>
              </a:rPr>
              <a:t>eiusmod</a:t>
            </a:r>
            <a:r>
              <a:rPr lang="en-US" sz="5400" i="1" dirty="0">
                <a:solidFill>
                  <a:srgbClr val="FFFFFF"/>
                </a:solidFill>
                <a:latin typeface="Arial" panose="020B0604020202020204" pitchFamily="34" charset="0"/>
                <a:cs typeface="Arial" panose="020B0604020202020204" pitchFamily="34" charset="0"/>
              </a:rPr>
              <a:t> </a:t>
            </a:r>
            <a:r>
              <a:rPr lang="en-US" sz="5400" i="1" dirty="0" err="1">
                <a:solidFill>
                  <a:srgbClr val="FFFFFF"/>
                </a:solidFill>
                <a:latin typeface="Arial" panose="020B0604020202020204" pitchFamily="34" charset="0"/>
                <a:cs typeface="Arial" panose="020B0604020202020204" pitchFamily="34" charset="0"/>
              </a:rPr>
              <a:t>tempor</a:t>
            </a:r>
            <a:r>
              <a:rPr lang="en-US" sz="5400" i="1" dirty="0">
                <a:solidFill>
                  <a:srgbClr val="FFFFFF"/>
                </a:solidFill>
                <a:latin typeface="Arial" panose="020B0604020202020204" pitchFamily="34" charset="0"/>
                <a:cs typeface="Arial" panose="020B0604020202020204" pitchFamily="34" charset="0"/>
              </a:rPr>
              <a:t> </a:t>
            </a:r>
            <a:r>
              <a:rPr lang="en-US" sz="5400" i="1" dirty="0" err="1">
                <a:solidFill>
                  <a:srgbClr val="FFFFFF"/>
                </a:solidFill>
                <a:latin typeface="Arial" panose="020B0604020202020204" pitchFamily="34" charset="0"/>
                <a:cs typeface="Arial" panose="020B0604020202020204" pitchFamily="34" charset="0"/>
              </a:rPr>
              <a:t>incididunt</a:t>
            </a:r>
            <a:r>
              <a:rPr lang="en-US" sz="5400" i="1" dirty="0">
                <a:solidFill>
                  <a:srgbClr val="FFFFFF"/>
                </a:solidFill>
                <a:latin typeface="Arial" panose="020B0604020202020204" pitchFamily="34" charset="0"/>
                <a:cs typeface="Arial" panose="020B0604020202020204" pitchFamily="34" charset="0"/>
              </a:rPr>
              <a:t>.”</a:t>
            </a:r>
          </a:p>
          <a:p>
            <a:pPr algn="r"/>
            <a:r>
              <a:rPr lang="en-US" sz="5400" i="1" dirty="0">
                <a:solidFill>
                  <a:srgbClr val="FFFFFF"/>
                </a:solidFill>
                <a:latin typeface="Arial" panose="020B0604020202020204" pitchFamily="34" charset="0"/>
                <a:cs typeface="Arial" panose="020B0604020202020204" pitchFamily="34" charset="0"/>
              </a:rPr>
              <a:t>-Jane Joe</a:t>
            </a:r>
          </a:p>
        </p:txBody>
      </p:sp>
    </p:spTree>
    <p:extLst>
      <p:ext uri="{BB962C8B-B14F-4D97-AF65-F5344CB8AC3E}">
        <p14:creationId xmlns:p14="http://schemas.microsoft.com/office/powerpoint/2010/main" val="2959336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ounded Rectangle 22">
            <a:extLst>
              <a:ext uri="{FF2B5EF4-FFF2-40B4-BE49-F238E27FC236}">
                <a16:creationId xmlns:a16="http://schemas.microsoft.com/office/drawing/2014/main" id="{BA78E6BF-8D43-CFFB-4CC7-A97BA697DCAD}"/>
              </a:ext>
            </a:extLst>
          </p:cNvPr>
          <p:cNvSpPr/>
          <p:nvPr/>
        </p:nvSpPr>
        <p:spPr>
          <a:xfrm>
            <a:off x="23037399" y="8022497"/>
            <a:ext cx="19808784" cy="9532620"/>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36450"/>
          </a:p>
        </p:txBody>
      </p:sp>
      <p:pic>
        <p:nvPicPr>
          <p:cNvPr id="11" name="Picture 10">
            <a:extLst>
              <a:ext uri="{FF2B5EF4-FFF2-40B4-BE49-F238E27FC236}">
                <a16:creationId xmlns:a16="http://schemas.microsoft.com/office/drawing/2014/main" id="{D9748615-57B6-8042-FB31-D123E8E8DFE9}"/>
              </a:ext>
            </a:extLst>
          </p:cNvPr>
          <p:cNvPicPr>
            <a:picLocks noChangeAspect="1"/>
          </p:cNvPicPr>
          <p:nvPr/>
        </p:nvPicPr>
        <p:blipFill>
          <a:blip r:embed="rId3"/>
          <a:stretch>
            <a:fillRect/>
          </a:stretch>
        </p:blipFill>
        <p:spPr>
          <a:xfrm>
            <a:off x="0" y="3650670"/>
            <a:ext cx="43891200" cy="2967642"/>
          </a:xfrm>
          <a:prstGeom prst="rect">
            <a:avLst/>
          </a:prstGeom>
        </p:spPr>
      </p:pic>
      <p:sp>
        <p:nvSpPr>
          <p:cNvPr id="2" name="Rectangle 1">
            <a:extLst>
              <a:ext uri="{FF2B5EF4-FFF2-40B4-BE49-F238E27FC236}">
                <a16:creationId xmlns:a16="http://schemas.microsoft.com/office/drawing/2014/main" id="{2407A4DC-9937-4A42-B427-E1816A96A2A6}"/>
              </a:ext>
            </a:extLst>
          </p:cNvPr>
          <p:cNvSpPr/>
          <p:nvPr/>
        </p:nvSpPr>
        <p:spPr>
          <a:xfrm>
            <a:off x="0" y="2"/>
            <a:ext cx="43891200" cy="617033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solidFill>
                <a:srgbClr val="DA1A32"/>
              </a:solidFill>
            </a:endParaRPr>
          </a:p>
        </p:txBody>
      </p:sp>
      <p:sp>
        <p:nvSpPr>
          <p:cNvPr id="9" name="TextBox 8">
            <a:extLst>
              <a:ext uri="{FF2B5EF4-FFF2-40B4-BE49-F238E27FC236}">
                <a16:creationId xmlns:a16="http://schemas.microsoft.com/office/drawing/2014/main" id="{36BE159E-A6EB-1EE8-E1BA-06C087CA92F7}"/>
              </a:ext>
            </a:extLst>
          </p:cNvPr>
          <p:cNvSpPr txBox="1"/>
          <p:nvPr/>
        </p:nvSpPr>
        <p:spPr>
          <a:xfrm>
            <a:off x="12953516" y="1660073"/>
            <a:ext cx="29783646" cy="2031325"/>
          </a:xfrm>
          <a:prstGeom prst="rect">
            <a:avLst/>
          </a:prstGeom>
          <a:noFill/>
        </p:spPr>
        <p:txBody>
          <a:bodyPr rot="0" spcFirstLastPara="0" vertOverflow="overflow" horzOverflow="overflow" vert="horz" wrap="square" lIns="365760" tIns="182880" rIns="365760" bIns="182880" numCol="1" spcCol="0" rtlCol="0" fromWordArt="0" anchor="t" anchorCtr="0" forceAA="0" compatLnSpc="1">
            <a:prstTxWarp prst="textNoShape">
              <a:avLst/>
            </a:prstTxWarp>
            <a:spAutoFit/>
          </a:bodyPr>
          <a:lstStyle/>
          <a:p>
            <a:r>
              <a:rPr lang="en-US" sz="10800" i="1" dirty="0">
                <a:solidFill>
                  <a:schemeClr val="bg1"/>
                </a:solidFill>
                <a:latin typeface="Arial" panose="020B0604020202020204" pitchFamily="34" charset="0"/>
                <a:cs typeface="Arial" panose="020B0604020202020204" pitchFamily="34" charset="0"/>
              </a:rPr>
              <a:t>[Your paper/ presentation title goes here.]</a:t>
            </a:r>
          </a:p>
        </p:txBody>
      </p:sp>
      <p:sp>
        <p:nvSpPr>
          <p:cNvPr id="10" name="TextBox 9">
            <a:extLst>
              <a:ext uri="{FF2B5EF4-FFF2-40B4-BE49-F238E27FC236}">
                <a16:creationId xmlns:a16="http://schemas.microsoft.com/office/drawing/2014/main" id="{56695112-19F1-B9D5-DC67-8FD9A10A38DF}"/>
              </a:ext>
            </a:extLst>
          </p:cNvPr>
          <p:cNvSpPr txBox="1"/>
          <p:nvPr/>
        </p:nvSpPr>
        <p:spPr>
          <a:xfrm>
            <a:off x="12953511" y="3512237"/>
            <a:ext cx="13735539" cy="1338828"/>
          </a:xfrm>
          <a:prstGeom prst="rect">
            <a:avLst/>
          </a:prstGeom>
          <a:noFill/>
        </p:spPr>
        <p:txBody>
          <a:bodyPr rot="0" spcFirstLastPara="0" vertOverflow="overflow" horzOverflow="overflow" vert="horz" wrap="square" lIns="365760" tIns="182880" rIns="365760" bIns="182880" numCol="1" spcCol="0" rtlCol="0" fromWordArt="0" anchor="t" anchorCtr="0" forceAA="0" compatLnSpc="1">
            <a:prstTxWarp prst="textNoShape">
              <a:avLst/>
            </a:prstTxWarp>
            <a:spAutoFit/>
          </a:bodyPr>
          <a:lstStyle/>
          <a:p>
            <a:r>
              <a:rPr lang="en-US" sz="6300" dirty="0">
                <a:solidFill>
                  <a:schemeClr val="bg1"/>
                </a:solidFill>
                <a:latin typeface="Times New Roman" panose="02020603050405020304" pitchFamily="18" charset="0"/>
                <a:cs typeface="Times New Roman" panose="02020603050405020304" pitchFamily="18" charset="0"/>
              </a:rPr>
              <a:t>By: Johnny Appleseed</a:t>
            </a:r>
          </a:p>
        </p:txBody>
      </p:sp>
      <p:sp>
        <p:nvSpPr>
          <p:cNvPr id="12" name="TextBox 11">
            <a:extLst>
              <a:ext uri="{FF2B5EF4-FFF2-40B4-BE49-F238E27FC236}">
                <a16:creationId xmlns:a16="http://schemas.microsoft.com/office/drawing/2014/main" id="{AA67F434-F232-BFA3-38A2-9EC49182E127}"/>
              </a:ext>
            </a:extLst>
          </p:cNvPr>
          <p:cNvSpPr txBox="1"/>
          <p:nvPr/>
        </p:nvSpPr>
        <p:spPr>
          <a:xfrm>
            <a:off x="773712" y="8022497"/>
            <a:ext cx="10238094" cy="19251745"/>
          </a:xfrm>
          <a:prstGeom prst="rect">
            <a:avLst/>
          </a:prstGeom>
          <a:noFill/>
        </p:spPr>
        <p:txBody>
          <a:bodyPr rot="0" spcFirstLastPara="0" vertOverflow="overflow" horzOverflow="overflow" vert="horz" wrap="square" lIns="365760" tIns="182880" rIns="365760" bIns="182880" numCol="1" spcCol="0" rtlCol="0" fromWordArt="0" anchor="t" anchorCtr="0" forceAA="0" compatLnSpc="1">
            <a:prstTxWarp prst="textNoShape">
              <a:avLst/>
            </a:prstTxWarp>
            <a:spAutoFit/>
          </a:bodyPr>
          <a:lstStyle/>
          <a:p>
            <a:r>
              <a:rPr lang="en-US" sz="4950" b="1" dirty="0">
                <a:solidFill>
                  <a:schemeClr val="accent2"/>
                </a:solidFill>
                <a:latin typeface="Arial" panose="020B0604020202020204" pitchFamily="34" charset="0"/>
                <a:cs typeface="Arial" panose="020B0604020202020204" pitchFamily="34" charset="0"/>
              </a:rPr>
              <a:t>BACKGROUND: </a:t>
            </a:r>
            <a:r>
              <a:rPr lang="en-US" sz="4802" dirty="0">
                <a:solidFill>
                  <a:schemeClr val="accent2"/>
                </a:solidFill>
                <a:latin typeface="Arial" panose="020B0604020202020204" pitchFamily="34" charset="0"/>
                <a:cs typeface="Arial" panose="020B0604020202020204" pitchFamily="34" charset="0"/>
              </a:rPr>
              <a:t> </a:t>
            </a:r>
          </a:p>
          <a:p>
            <a:r>
              <a:rPr lang="en-US" sz="4500" dirty="0">
                <a:solidFill>
                  <a:schemeClr val="accent6"/>
                </a:solidFill>
                <a:latin typeface="Times New Roman" panose="02020603050405020304" pitchFamily="18" charset="0"/>
                <a:cs typeface="Times New Roman" panose="02020603050405020304" pitchFamily="18" charset="0"/>
              </a:rPr>
              <a:t>Lorem ipsum dolor sit </a:t>
            </a:r>
            <a:r>
              <a:rPr lang="en-US" sz="4500" dirty="0" err="1">
                <a:solidFill>
                  <a:schemeClr val="accent6"/>
                </a:solidFill>
                <a:latin typeface="Times New Roman" panose="02020603050405020304" pitchFamily="18" charset="0"/>
                <a:cs typeface="Times New Roman" panose="02020603050405020304" pitchFamily="18" charset="0"/>
              </a:rPr>
              <a:t>amet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consectetur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adipiscing</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elit</a:t>
            </a:r>
            <a:r>
              <a:rPr lang="en-US" sz="4500" dirty="0">
                <a:solidFill>
                  <a:schemeClr val="accent6"/>
                </a:solidFill>
                <a:latin typeface="Times New Roman" panose="02020603050405020304" pitchFamily="18" charset="0"/>
                <a:cs typeface="Times New Roman" panose="02020603050405020304" pitchFamily="18" charset="0"/>
              </a:rPr>
              <a:t>, sed do </a:t>
            </a:r>
            <a:r>
              <a:rPr lang="en-US" sz="4500" dirty="0" err="1">
                <a:solidFill>
                  <a:schemeClr val="accent6"/>
                </a:solidFill>
                <a:latin typeface="Times New Roman" panose="02020603050405020304" pitchFamily="18" charset="0"/>
                <a:cs typeface="Times New Roman" panose="02020603050405020304" pitchFamily="18" charset="0"/>
              </a:rPr>
              <a:t>eiusmod</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tempor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incididunt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ut</a:t>
            </a:r>
            <a:r>
              <a:rPr lang="en-US" sz="4500" dirty="0">
                <a:solidFill>
                  <a:schemeClr val="accent6"/>
                </a:solidFill>
                <a:latin typeface="Times New Roman" panose="02020603050405020304" pitchFamily="18" charset="0"/>
                <a:cs typeface="Times New Roman" panose="02020603050405020304" pitchFamily="18" charset="0"/>
              </a:rPr>
              <a:t> labore et dolore magna </a:t>
            </a:r>
            <a:r>
              <a:rPr lang="en-US" sz="4500" dirty="0" err="1">
                <a:solidFill>
                  <a:schemeClr val="accent6"/>
                </a:solidFill>
                <a:latin typeface="Times New Roman" panose="02020603050405020304" pitchFamily="18" charset="0"/>
                <a:cs typeface="Times New Roman" panose="02020603050405020304" pitchFamily="18" charset="0"/>
              </a:rPr>
              <a:t>aliqua</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Excepteur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sint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occaecat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cupidatat</a:t>
            </a:r>
            <a:r>
              <a:rPr lang="en-US" sz="4500" dirty="0">
                <a:solidFill>
                  <a:schemeClr val="accent6"/>
                </a:solidFill>
                <a:latin typeface="Times New Roman" panose="02020603050405020304" pitchFamily="18" charset="0"/>
                <a:cs typeface="Times New Roman" panose="02020603050405020304" pitchFamily="18" charset="0"/>
              </a:rPr>
              <a:t> non provident. Ut </a:t>
            </a:r>
            <a:r>
              <a:rPr lang="en-US" sz="4500" dirty="0" err="1">
                <a:solidFill>
                  <a:schemeClr val="accent6"/>
                </a:solidFill>
                <a:latin typeface="Times New Roman" panose="02020603050405020304" pitchFamily="18" charset="0"/>
                <a:cs typeface="Times New Roman" panose="02020603050405020304" pitchFamily="18" charset="0"/>
              </a:rPr>
              <a:t>enim</a:t>
            </a:r>
            <a:r>
              <a:rPr lang="en-US" sz="4500" dirty="0">
                <a:solidFill>
                  <a:schemeClr val="accent6"/>
                </a:solidFill>
                <a:latin typeface="Times New Roman" panose="02020603050405020304" pitchFamily="18" charset="0"/>
                <a:cs typeface="Times New Roman" panose="02020603050405020304" pitchFamily="18" charset="0"/>
              </a:rPr>
              <a:t> ad minim </a:t>
            </a:r>
            <a:r>
              <a:rPr lang="en-US" sz="4500" dirty="0" err="1">
                <a:solidFill>
                  <a:schemeClr val="accent6"/>
                </a:solidFill>
                <a:latin typeface="Times New Roman" panose="02020603050405020304" pitchFamily="18" charset="0"/>
                <a:cs typeface="Times New Roman" panose="02020603050405020304" pitchFamily="18" charset="0"/>
              </a:rPr>
              <a:t>veniam</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quis</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nostrud</a:t>
            </a:r>
            <a:r>
              <a:rPr lang="en-US" sz="4500" dirty="0">
                <a:solidFill>
                  <a:schemeClr val="accent6"/>
                </a:solidFill>
                <a:latin typeface="Times New Roman" panose="02020603050405020304" pitchFamily="18" charset="0"/>
                <a:cs typeface="Times New Roman" panose="02020603050405020304" pitchFamily="18" charset="0"/>
              </a:rPr>
              <a:t> exercitation </a:t>
            </a:r>
            <a:r>
              <a:rPr lang="en-US" sz="4500" dirty="0" err="1">
                <a:solidFill>
                  <a:schemeClr val="accent6"/>
                </a:solidFill>
                <a:latin typeface="Times New Roman" panose="02020603050405020304" pitchFamily="18" charset="0"/>
                <a:cs typeface="Times New Roman" panose="02020603050405020304" pitchFamily="18" charset="0"/>
              </a:rPr>
              <a:t>ullamco</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laboris</a:t>
            </a:r>
            <a:r>
              <a:rPr lang="en-US" sz="4500" dirty="0">
                <a:solidFill>
                  <a:schemeClr val="accent6"/>
                </a:solidFill>
                <a:latin typeface="Times New Roman" panose="02020603050405020304" pitchFamily="18" charset="0"/>
                <a:cs typeface="Times New Roman" panose="02020603050405020304" pitchFamily="18" charset="0"/>
              </a:rPr>
              <a:t> nisi </a:t>
            </a:r>
            <a:r>
              <a:rPr lang="en-US" sz="4500" dirty="0" err="1">
                <a:solidFill>
                  <a:schemeClr val="accent6"/>
                </a:solidFill>
                <a:latin typeface="Times New Roman" panose="02020603050405020304" pitchFamily="18" charset="0"/>
                <a:cs typeface="Times New Roman" panose="02020603050405020304" pitchFamily="18" charset="0"/>
              </a:rPr>
              <a:t>ut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aliquip</a:t>
            </a:r>
            <a:r>
              <a:rPr lang="en-US" sz="4500" dirty="0">
                <a:solidFill>
                  <a:schemeClr val="accent6"/>
                </a:solidFill>
                <a:latin typeface="Times New Roman" panose="02020603050405020304" pitchFamily="18" charset="0"/>
                <a:cs typeface="Times New Roman" panose="02020603050405020304" pitchFamily="18" charset="0"/>
              </a:rPr>
              <a:t> ex </a:t>
            </a:r>
            <a:r>
              <a:rPr lang="en-US" sz="4500" dirty="0" err="1">
                <a:solidFill>
                  <a:schemeClr val="accent6"/>
                </a:solidFill>
                <a:latin typeface="Times New Roman" panose="02020603050405020304" pitchFamily="18" charset="0"/>
                <a:cs typeface="Times New Roman" panose="02020603050405020304" pitchFamily="18" charset="0"/>
              </a:rPr>
              <a:t>ea</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commodo</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consequat</a:t>
            </a:r>
            <a:r>
              <a:rPr lang="en-US" sz="4500" dirty="0">
                <a:solidFill>
                  <a:schemeClr val="accent6"/>
                </a:solidFill>
                <a:latin typeface="Times New Roman" panose="02020603050405020304" pitchFamily="18" charset="0"/>
                <a:cs typeface="Times New Roman" panose="02020603050405020304" pitchFamily="18" charset="0"/>
              </a:rPr>
              <a:t>. Duis </a:t>
            </a:r>
            <a:r>
              <a:rPr lang="en-US" sz="4500" dirty="0" err="1">
                <a:solidFill>
                  <a:schemeClr val="accent6"/>
                </a:solidFill>
                <a:latin typeface="Times New Roman" panose="02020603050405020304" pitchFamily="18" charset="0"/>
                <a:cs typeface="Times New Roman" panose="02020603050405020304" pitchFamily="18" charset="0"/>
              </a:rPr>
              <a:t>aute</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irure</a:t>
            </a:r>
            <a:r>
              <a:rPr lang="en-US" sz="4500" dirty="0">
                <a:solidFill>
                  <a:schemeClr val="accent6"/>
                </a:solidFill>
                <a:latin typeface="Times New Roman" panose="02020603050405020304" pitchFamily="18" charset="0"/>
                <a:cs typeface="Times New Roman" panose="02020603050405020304" pitchFamily="18" charset="0"/>
              </a:rPr>
              <a:t> dolor in </a:t>
            </a:r>
            <a:r>
              <a:rPr lang="en-US" sz="4500" dirty="0" err="1">
                <a:solidFill>
                  <a:schemeClr val="accent6"/>
                </a:solidFill>
                <a:latin typeface="Times New Roman" panose="02020603050405020304" pitchFamily="18" charset="0"/>
                <a:cs typeface="Times New Roman" panose="02020603050405020304" pitchFamily="18" charset="0"/>
              </a:rPr>
              <a:t>reprehenderit</a:t>
            </a:r>
            <a:r>
              <a:rPr lang="en-US" sz="4500" dirty="0">
                <a:solidFill>
                  <a:schemeClr val="accent6"/>
                </a:solidFill>
                <a:latin typeface="Times New Roman" panose="02020603050405020304" pitchFamily="18" charset="0"/>
                <a:cs typeface="Times New Roman" panose="02020603050405020304" pitchFamily="18" charset="0"/>
              </a:rPr>
              <a:t> in </a:t>
            </a:r>
            <a:r>
              <a:rPr lang="en-US" sz="4500" dirty="0" err="1">
                <a:solidFill>
                  <a:schemeClr val="accent6"/>
                </a:solidFill>
                <a:latin typeface="Times New Roman" panose="02020603050405020304" pitchFamily="18" charset="0"/>
                <a:cs typeface="Times New Roman" panose="02020603050405020304" pitchFamily="18" charset="0"/>
              </a:rPr>
              <a:t>voluptate</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velit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esse</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cillum</a:t>
            </a:r>
            <a:r>
              <a:rPr lang="en-US" sz="4500" dirty="0">
                <a:solidFill>
                  <a:schemeClr val="accent6"/>
                </a:solidFill>
                <a:latin typeface="Times New Roman" panose="02020603050405020304" pitchFamily="18" charset="0"/>
                <a:cs typeface="Times New Roman" panose="02020603050405020304" pitchFamily="18" charset="0"/>
              </a:rPr>
              <a:t> dolore </a:t>
            </a:r>
            <a:r>
              <a:rPr lang="en-US" sz="4500" dirty="0" err="1">
                <a:solidFill>
                  <a:schemeClr val="accent6"/>
                </a:solidFill>
                <a:latin typeface="Times New Roman" panose="02020603050405020304" pitchFamily="18" charset="0"/>
                <a:cs typeface="Times New Roman" panose="02020603050405020304" pitchFamily="18" charset="0"/>
              </a:rPr>
              <a:t>eu</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fugiat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nulla</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pariatur</a:t>
            </a:r>
            <a:r>
              <a:rPr lang="en-US" sz="4500" dirty="0">
                <a:solidFill>
                  <a:schemeClr val="accent6"/>
                </a:solidFill>
                <a:latin typeface="Times New Roman" panose="02020603050405020304" pitchFamily="18" charset="0"/>
                <a:cs typeface="Times New Roman" panose="02020603050405020304" pitchFamily="18" charset="0"/>
              </a:rPr>
              <a:t>.</a:t>
            </a:r>
          </a:p>
          <a:p>
            <a:endParaRPr lang="en-US" sz="4802" dirty="0">
              <a:solidFill>
                <a:srgbClr val="000000"/>
              </a:solidFill>
              <a:cs typeface="Calibri"/>
            </a:endParaRPr>
          </a:p>
          <a:p>
            <a:r>
              <a:rPr lang="en-US" sz="4950" b="1" dirty="0">
                <a:solidFill>
                  <a:schemeClr val="accent2"/>
                </a:solidFill>
                <a:latin typeface="Arial" panose="020B0604020202020204" pitchFamily="34" charset="0"/>
                <a:ea typeface="+mn-lt"/>
                <a:cs typeface="Arial" panose="020B0604020202020204" pitchFamily="34" charset="0"/>
              </a:rPr>
              <a:t>METHODS:</a:t>
            </a:r>
            <a:endParaRPr lang="en-US" sz="4950" dirty="0">
              <a:solidFill>
                <a:schemeClr val="accent2"/>
              </a:solidFill>
              <a:latin typeface="Arial" panose="020B0604020202020204" pitchFamily="34" charset="0"/>
              <a:ea typeface="+mn-lt"/>
              <a:cs typeface="Arial" panose="020B0604020202020204" pitchFamily="34" charset="0"/>
            </a:endParaRPr>
          </a:p>
          <a:p>
            <a:pPr marL="685809" indent="-685809">
              <a:buClr>
                <a:schemeClr val="accent3"/>
              </a:buClr>
              <a:buAutoNum type="arabicPeriod"/>
            </a:pPr>
            <a:r>
              <a:rPr lang="en-US" sz="4500" dirty="0">
                <a:solidFill>
                  <a:schemeClr val="accent6"/>
                </a:solidFill>
                <a:latin typeface="Times New Roman" panose="02020603050405020304" pitchFamily="18" charset="0"/>
                <a:cs typeface="Times New Roman" panose="02020603050405020304" pitchFamily="18" charset="0"/>
              </a:rPr>
              <a:t>Lorem ipsum dolor sit </a:t>
            </a:r>
            <a:r>
              <a:rPr lang="en-US" sz="4500" dirty="0" err="1">
                <a:solidFill>
                  <a:schemeClr val="accent6"/>
                </a:solidFill>
                <a:latin typeface="Times New Roman" panose="02020603050405020304" pitchFamily="18" charset="0"/>
                <a:cs typeface="Times New Roman" panose="02020603050405020304" pitchFamily="18" charset="0"/>
              </a:rPr>
              <a:t>amet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consectetur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adipiscing</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elit</a:t>
            </a:r>
            <a:r>
              <a:rPr lang="en-US" sz="4500" dirty="0">
                <a:solidFill>
                  <a:schemeClr val="accent6"/>
                </a:solidFill>
                <a:latin typeface="Times New Roman" panose="02020603050405020304" pitchFamily="18" charset="0"/>
                <a:cs typeface="Times New Roman" panose="02020603050405020304" pitchFamily="18" charset="0"/>
              </a:rPr>
              <a:t>, sed do </a:t>
            </a:r>
            <a:r>
              <a:rPr lang="en-US" sz="4500" dirty="0" err="1">
                <a:solidFill>
                  <a:schemeClr val="accent6"/>
                </a:solidFill>
                <a:latin typeface="Times New Roman" panose="02020603050405020304" pitchFamily="18" charset="0"/>
                <a:cs typeface="Times New Roman" panose="02020603050405020304" pitchFamily="18" charset="0"/>
              </a:rPr>
              <a:t>eiusmod</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tempor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incididunt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ut</a:t>
            </a:r>
            <a:r>
              <a:rPr lang="en-US" sz="4500" dirty="0">
                <a:solidFill>
                  <a:schemeClr val="accent6"/>
                </a:solidFill>
                <a:latin typeface="Times New Roman" panose="02020603050405020304" pitchFamily="18" charset="0"/>
                <a:cs typeface="Times New Roman" panose="02020603050405020304" pitchFamily="18" charset="0"/>
              </a:rPr>
              <a:t> labore et dolore magna </a:t>
            </a:r>
            <a:r>
              <a:rPr lang="en-US" sz="4500" dirty="0" err="1">
                <a:solidFill>
                  <a:schemeClr val="accent6"/>
                </a:solidFill>
                <a:latin typeface="Times New Roman" panose="02020603050405020304" pitchFamily="18" charset="0"/>
                <a:cs typeface="Times New Roman" panose="02020603050405020304" pitchFamily="18" charset="0"/>
              </a:rPr>
              <a:t>aliqua</a:t>
            </a:r>
            <a:r>
              <a:rPr lang="en-US" sz="4500" dirty="0">
                <a:solidFill>
                  <a:schemeClr val="accent6"/>
                </a:solidFill>
                <a:latin typeface="Times New Roman" panose="02020603050405020304" pitchFamily="18" charset="0"/>
                <a:cs typeface="Times New Roman" panose="02020603050405020304" pitchFamily="18" charset="0"/>
              </a:rPr>
              <a:t>. </a:t>
            </a:r>
          </a:p>
          <a:p>
            <a:pPr marL="685809" indent="-685809">
              <a:buClr>
                <a:schemeClr val="accent3"/>
              </a:buClr>
              <a:buAutoNum type="arabicPeriod"/>
            </a:pPr>
            <a:r>
              <a:rPr lang="en-US" sz="4500" dirty="0">
                <a:solidFill>
                  <a:schemeClr val="accent6"/>
                </a:solidFill>
                <a:latin typeface="Times New Roman" panose="02020603050405020304" pitchFamily="18" charset="0"/>
                <a:cs typeface="Times New Roman" panose="02020603050405020304" pitchFamily="18" charset="0"/>
              </a:rPr>
              <a:t>Duis </a:t>
            </a:r>
            <a:r>
              <a:rPr lang="en-US" sz="4500" dirty="0" err="1">
                <a:solidFill>
                  <a:schemeClr val="accent6"/>
                </a:solidFill>
                <a:latin typeface="Times New Roman" panose="02020603050405020304" pitchFamily="18" charset="0"/>
                <a:cs typeface="Times New Roman" panose="02020603050405020304" pitchFamily="18" charset="0"/>
              </a:rPr>
              <a:t>aute</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irure</a:t>
            </a:r>
            <a:r>
              <a:rPr lang="en-US" sz="4500" dirty="0">
                <a:solidFill>
                  <a:schemeClr val="accent6"/>
                </a:solidFill>
                <a:latin typeface="Times New Roman" panose="02020603050405020304" pitchFamily="18" charset="0"/>
                <a:cs typeface="Times New Roman" panose="02020603050405020304" pitchFamily="18" charset="0"/>
              </a:rPr>
              <a:t> dolor in </a:t>
            </a:r>
            <a:r>
              <a:rPr lang="en-US" sz="4500" dirty="0" err="1">
                <a:solidFill>
                  <a:schemeClr val="accent6"/>
                </a:solidFill>
                <a:latin typeface="Times New Roman" panose="02020603050405020304" pitchFamily="18" charset="0"/>
                <a:cs typeface="Times New Roman" panose="02020603050405020304" pitchFamily="18" charset="0"/>
              </a:rPr>
              <a:t>reprehenderit</a:t>
            </a:r>
            <a:r>
              <a:rPr lang="en-US" sz="4500" dirty="0">
                <a:solidFill>
                  <a:schemeClr val="accent6"/>
                </a:solidFill>
                <a:latin typeface="Times New Roman" panose="02020603050405020304" pitchFamily="18" charset="0"/>
                <a:cs typeface="Times New Roman" panose="02020603050405020304" pitchFamily="18" charset="0"/>
              </a:rPr>
              <a:t> in </a:t>
            </a:r>
            <a:r>
              <a:rPr lang="en-US" sz="4500" dirty="0" err="1">
                <a:solidFill>
                  <a:schemeClr val="accent6"/>
                </a:solidFill>
                <a:latin typeface="Times New Roman" panose="02020603050405020304" pitchFamily="18" charset="0"/>
                <a:cs typeface="Times New Roman" panose="02020603050405020304" pitchFamily="18" charset="0"/>
              </a:rPr>
              <a:t>voluptate</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velit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esse</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cillum</a:t>
            </a:r>
            <a:r>
              <a:rPr lang="en-US" sz="4500" dirty="0">
                <a:solidFill>
                  <a:schemeClr val="accent6"/>
                </a:solidFill>
                <a:latin typeface="Times New Roman" panose="02020603050405020304" pitchFamily="18" charset="0"/>
                <a:cs typeface="Times New Roman" panose="02020603050405020304" pitchFamily="18" charset="0"/>
              </a:rPr>
              <a:t> dolore </a:t>
            </a:r>
            <a:r>
              <a:rPr lang="en-US" sz="4500" dirty="0" err="1">
                <a:solidFill>
                  <a:schemeClr val="accent6"/>
                </a:solidFill>
                <a:latin typeface="Times New Roman" panose="02020603050405020304" pitchFamily="18" charset="0"/>
                <a:cs typeface="Times New Roman" panose="02020603050405020304" pitchFamily="18" charset="0"/>
              </a:rPr>
              <a:t>eu</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fugiat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nulla</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pariatur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Excepteur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sint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occaecat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cupidatat</a:t>
            </a:r>
            <a:r>
              <a:rPr lang="en-US" sz="4500" dirty="0">
                <a:solidFill>
                  <a:schemeClr val="accent6"/>
                </a:solidFill>
                <a:latin typeface="Times New Roman" panose="02020603050405020304" pitchFamily="18" charset="0"/>
                <a:cs typeface="Times New Roman" panose="02020603050405020304" pitchFamily="18" charset="0"/>
              </a:rPr>
              <a:t>.</a:t>
            </a:r>
          </a:p>
          <a:p>
            <a:pPr marL="685809" indent="-685809">
              <a:buClr>
                <a:schemeClr val="accent3"/>
              </a:buClr>
              <a:buFontTx/>
              <a:buAutoNum type="arabicPeriod"/>
            </a:pPr>
            <a:r>
              <a:rPr lang="en-US" sz="4500" dirty="0">
                <a:solidFill>
                  <a:schemeClr val="accent6"/>
                </a:solidFill>
                <a:latin typeface="Times New Roman" panose="02020603050405020304" pitchFamily="18" charset="0"/>
                <a:cs typeface="Times New Roman" panose="02020603050405020304" pitchFamily="18" charset="0"/>
              </a:rPr>
              <a:t>Duis </a:t>
            </a:r>
            <a:r>
              <a:rPr lang="en-US" sz="4500" dirty="0" err="1">
                <a:solidFill>
                  <a:schemeClr val="accent6"/>
                </a:solidFill>
                <a:latin typeface="Times New Roman" panose="02020603050405020304" pitchFamily="18" charset="0"/>
                <a:cs typeface="Times New Roman" panose="02020603050405020304" pitchFamily="18" charset="0"/>
              </a:rPr>
              <a:t>aute</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irure</a:t>
            </a:r>
            <a:r>
              <a:rPr lang="en-US" sz="4500" dirty="0">
                <a:solidFill>
                  <a:schemeClr val="accent6"/>
                </a:solidFill>
                <a:latin typeface="Times New Roman" panose="02020603050405020304" pitchFamily="18" charset="0"/>
                <a:cs typeface="Times New Roman" panose="02020603050405020304" pitchFamily="18" charset="0"/>
              </a:rPr>
              <a:t> dolor in </a:t>
            </a:r>
            <a:r>
              <a:rPr lang="en-US" sz="4500" dirty="0" err="1">
                <a:solidFill>
                  <a:schemeClr val="accent6"/>
                </a:solidFill>
                <a:latin typeface="Times New Roman" panose="02020603050405020304" pitchFamily="18" charset="0"/>
                <a:cs typeface="Times New Roman" panose="02020603050405020304" pitchFamily="18" charset="0"/>
              </a:rPr>
              <a:t>reprehenderit</a:t>
            </a:r>
            <a:r>
              <a:rPr lang="en-US" sz="4500" dirty="0">
                <a:solidFill>
                  <a:schemeClr val="accent6"/>
                </a:solidFill>
                <a:latin typeface="Times New Roman" panose="02020603050405020304" pitchFamily="18" charset="0"/>
                <a:cs typeface="Times New Roman" panose="02020603050405020304" pitchFamily="18" charset="0"/>
              </a:rPr>
              <a:t> in </a:t>
            </a:r>
            <a:r>
              <a:rPr lang="en-US" sz="4500" dirty="0" err="1">
                <a:solidFill>
                  <a:schemeClr val="accent6"/>
                </a:solidFill>
                <a:latin typeface="Times New Roman" panose="02020603050405020304" pitchFamily="18" charset="0"/>
                <a:cs typeface="Times New Roman" panose="02020603050405020304" pitchFamily="18" charset="0"/>
              </a:rPr>
              <a:t>voluptate</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velit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esse</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cillum</a:t>
            </a:r>
            <a:r>
              <a:rPr lang="en-US" sz="4500" dirty="0">
                <a:solidFill>
                  <a:schemeClr val="accent6"/>
                </a:solidFill>
                <a:latin typeface="Times New Roman" panose="02020603050405020304" pitchFamily="18" charset="0"/>
                <a:cs typeface="Times New Roman" panose="02020603050405020304" pitchFamily="18" charset="0"/>
              </a:rPr>
              <a:t> dolore </a:t>
            </a:r>
            <a:r>
              <a:rPr lang="en-US" sz="4500" dirty="0" err="1">
                <a:solidFill>
                  <a:schemeClr val="accent6"/>
                </a:solidFill>
                <a:latin typeface="Times New Roman" panose="02020603050405020304" pitchFamily="18" charset="0"/>
                <a:cs typeface="Times New Roman" panose="02020603050405020304" pitchFamily="18" charset="0"/>
              </a:rPr>
              <a:t>eu</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fugiat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nulla</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pariatur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Excepteur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sint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occaecat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cupidatat</a:t>
            </a:r>
            <a:r>
              <a:rPr lang="en-US" sz="4500" dirty="0">
                <a:solidFill>
                  <a:schemeClr val="accent6"/>
                </a:solidFill>
                <a:latin typeface="Times New Roman" panose="02020603050405020304" pitchFamily="18" charset="0"/>
                <a:cs typeface="Times New Roman" panose="02020603050405020304" pitchFamily="18" charset="0"/>
              </a:rPr>
              <a:t>.</a:t>
            </a:r>
            <a:endParaRPr lang="en-US" sz="4500" b="1" dirty="0">
              <a:solidFill>
                <a:schemeClr val="accent6"/>
              </a:solidFill>
              <a:latin typeface="Times New Roman" panose="02020603050405020304" pitchFamily="18" charset="0"/>
              <a:ea typeface="+mn-lt"/>
              <a:cs typeface="Times New Roman" panose="02020603050405020304" pitchFamily="18" charset="0"/>
            </a:endParaRPr>
          </a:p>
          <a:p>
            <a:pPr marL="685809" indent="-685809">
              <a:buClr>
                <a:schemeClr val="accent3"/>
              </a:buClr>
              <a:buAutoNum type="arabicPeriod"/>
            </a:pPr>
            <a:endParaRPr lang="en-US" sz="4500" b="1" dirty="0">
              <a:latin typeface="Times New Roman" panose="02020603050405020304" pitchFamily="18" charset="0"/>
              <a:ea typeface="+mn-lt"/>
              <a:cs typeface="Times New Roman" panose="02020603050405020304" pitchFamily="18" charset="0"/>
            </a:endParaRPr>
          </a:p>
        </p:txBody>
      </p:sp>
      <p:sp>
        <p:nvSpPr>
          <p:cNvPr id="13" name="TextBox 12">
            <a:extLst>
              <a:ext uri="{FF2B5EF4-FFF2-40B4-BE49-F238E27FC236}">
                <a16:creationId xmlns:a16="http://schemas.microsoft.com/office/drawing/2014/main" id="{67449A69-5069-6EF2-935E-9A01FE6BF6A2}"/>
              </a:ext>
            </a:extLst>
          </p:cNvPr>
          <p:cNvSpPr txBox="1"/>
          <p:nvPr/>
        </p:nvSpPr>
        <p:spPr>
          <a:xfrm>
            <a:off x="11849366" y="8022499"/>
            <a:ext cx="10350482" cy="17866751"/>
          </a:xfrm>
          <a:prstGeom prst="rect">
            <a:avLst/>
          </a:prstGeom>
          <a:noFill/>
        </p:spPr>
        <p:txBody>
          <a:bodyPr rot="0" spcFirstLastPara="0" vertOverflow="overflow" horzOverflow="overflow" vert="horz" wrap="square" lIns="365760" tIns="182880" rIns="365760" bIns="182880" numCol="1" spcCol="0" rtlCol="0" fromWordArt="0" anchor="t" anchorCtr="0" forceAA="0" compatLnSpc="1">
            <a:prstTxWarp prst="textNoShape">
              <a:avLst/>
            </a:prstTxWarp>
            <a:spAutoFit/>
          </a:bodyPr>
          <a:lstStyle/>
          <a:p>
            <a:r>
              <a:rPr lang="en-US" sz="4950" b="1" dirty="0">
                <a:solidFill>
                  <a:schemeClr val="accent2"/>
                </a:solidFill>
                <a:latin typeface="Arial" panose="020B0604020202020204" pitchFamily="34" charset="0"/>
                <a:cs typeface="Arial" panose="020B0604020202020204" pitchFamily="34" charset="0"/>
              </a:rPr>
              <a:t>RESULTS:</a:t>
            </a:r>
            <a:endParaRPr lang="en-US" sz="4950" dirty="0">
              <a:solidFill>
                <a:schemeClr val="accent2"/>
              </a:solidFill>
              <a:latin typeface="Arial" panose="020B0604020202020204" pitchFamily="34" charset="0"/>
              <a:ea typeface="+mn-lt"/>
              <a:cs typeface="Arial" panose="020B0604020202020204" pitchFamily="34" charset="0"/>
            </a:endParaRPr>
          </a:p>
          <a:p>
            <a:r>
              <a:rPr lang="en-US" sz="4500" dirty="0">
                <a:solidFill>
                  <a:schemeClr val="accent6"/>
                </a:solidFill>
                <a:latin typeface="Times New Roman" panose="02020603050405020304" pitchFamily="18" charset="0"/>
                <a:cs typeface="Times New Roman" panose="02020603050405020304" pitchFamily="18" charset="0"/>
              </a:rPr>
              <a:t>Lorem ipsum dolor sit </a:t>
            </a:r>
            <a:r>
              <a:rPr lang="en-US" sz="4500" dirty="0" err="1">
                <a:solidFill>
                  <a:schemeClr val="accent6"/>
                </a:solidFill>
                <a:latin typeface="Times New Roman" panose="02020603050405020304" pitchFamily="18" charset="0"/>
                <a:cs typeface="Times New Roman" panose="02020603050405020304" pitchFamily="18" charset="0"/>
              </a:rPr>
              <a:t>amet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consectetur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adipiscing</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elit</a:t>
            </a:r>
            <a:r>
              <a:rPr lang="en-US" sz="4500" dirty="0">
                <a:solidFill>
                  <a:schemeClr val="accent6"/>
                </a:solidFill>
                <a:latin typeface="Times New Roman" panose="02020603050405020304" pitchFamily="18" charset="0"/>
                <a:cs typeface="Times New Roman" panose="02020603050405020304" pitchFamily="18" charset="0"/>
              </a:rPr>
              <a:t>, sed do </a:t>
            </a:r>
            <a:r>
              <a:rPr lang="en-US" sz="4500" dirty="0" err="1">
                <a:solidFill>
                  <a:schemeClr val="accent6"/>
                </a:solidFill>
                <a:latin typeface="Times New Roman" panose="02020603050405020304" pitchFamily="18" charset="0"/>
                <a:cs typeface="Times New Roman" panose="02020603050405020304" pitchFamily="18" charset="0"/>
              </a:rPr>
              <a:t>eiusmod</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tempor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incididunt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ut</a:t>
            </a:r>
            <a:r>
              <a:rPr lang="en-US" sz="4500" dirty="0">
                <a:solidFill>
                  <a:schemeClr val="accent6"/>
                </a:solidFill>
                <a:latin typeface="Times New Roman" panose="02020603050405020304" pitchFamily="18" charset="0"/>
                <a:cs typeface="Times New Roman" panose="02020603050405020304" pitchFamily="18" charset="0"/>
              </a:rPr>
              <a:t> labore et dolore magna </a:t>
            </a:r>
            <a:r>
              <a:rPr lang="en-US" sz="4500" dirty="0" err="1">
                <a:solidFill>
                  <a:schemeClr val="accent6"/>
                </a:solidFill>
                <a:latin typeface="Times New Roman" panose="02020603050405020304" pitchFamily="18" charset="0"/>
                <a:cs typeface="Times New Roman" panose="02020603050405020304" pitchFamily="18" charset="0"/>
              </a:rPr>
              <a:t>aliqua</a:t>
            </a:r>
            <a:r>
              <a:rPr lang="en-US" sz="4500" dirty="0">
                <a:solidFill>
                  <a:schemeClr val="accent6"/>
                </a:solidFill>
                <a:latin typeface="Times New Roman" panose="02020603050405020304" pitchFamily="18" charset="0"/>
                <a:cs typeface="Times New Roman" panose="02020603050405020304" pitchFamily="18" charset="0"/>
              </a:rPr>
              <a:t>.</a:t>
            </a:r>
          </a:p>
          <a:p>
            <a:endParaRPr lang="en-US" sz="4500" dirty="0">
              <a:solidFill>
                <a:schemeClr val="accent6"/>
              </a:solidFill>
              <a:latin typeface="Times New Roman" panose="02020603050405020304" pitchFamily="18" charset="0"/>
              <a:ea typeface="Calibri"/>
              <a:cs typeface="Times New Roman" panose="02020603050405020304" pitchFamily="18" charset="0"/>
            </a:endParaRPr>
          </a:p>
          <a:p>
            <a:r>
              <a:rPr lang="en-US" sz="4500" dirty="0">
                <a:solidFill>
                  <a:schemeClr val="accent6"/>
                </a:solidFill>
                <a:latin typeface="Times New Roman" panose="02020603050405020304" pitchFamily="18" charset="0"/>
                <a:cs typeface="Times New Roman" panose="02020603050405020304" pitchFamily="18" charset="0"/>
              </a:rPr>
              <a:t>Lorem ipsum dolor sit </a:t>
            </a:r>
            <a:r>
              <a:rPr lang="en-US" sz="4500" dirty="0" err="1">
                <a:solidFill>
                  <a:schemeClr val="accent6"/>
                </a:solidFill>
                <a:latin typeface="Times New Roman" panose="02020603050405020304" pitchFamily="18" charset="0"/>
                <a:cs typeface="Times New Roman" panose="02020603050405020304" pitchFamily="18" charset="0"/>
              </a:rPr>
              <a:t>amet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consectetur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adipiscing</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elit</a:t>
            </a:r>
            <a:r>
              <a:rPr lang="en-US" sz="4500" dirty="0">
                <a:solidFill>
                  <a:schemeClr val="accent6"/>
                </a:solidFill>
                <a:latin typeface="Times New Roman" panose="02020603050405020304" pitchFamily="18" charset="0"/>
                <a:cs typeface="Times New Roman" panose="02020603050405020304" pitchFamily="18" charset="0"/>
              </a:rPr>
              <a:t>, sed do </a:t>
            </a:r>
            <a:r>
              <a:rPr lang="en-US" sz="4500" dirty="0" err="1">
                <a:solidFill>
                  <a:schemeClr val="accent6"/>
                </a:solidFill>
                <a:latin typeface="Times New Roman" panose="02020603050405020304" pitchFamily="18" charset="0"/>
                <a:cs typeface="Times New Roman" panose="02020603050405020304" pitchFamily="18" charset="0"/>
              </a:rPr>
              <a:t>eiusmod</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tempor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incididunt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ut</a:t>
            </a:r>
            <a:r>
              <a:rPr lang="en-US" sz="4500" dirty="0">
                <a:solidFill>
                  <a:schemeClr val="accent6"/>
                </a:solidFill>
                <a:latin typeface="Times New Roman" panose="02020603050405020304" pitchFamily="18" charset="0"/>
                <a:cs typeface="Times New Roman" panose="02020603050405020304" pitchFamily="18" charset="0"/>
              </a:rPr>
              <a:t> labore et dolore magna </a:t>
            </a:r>
            <a:r>
              <a:rPr lang="en-US" sz="4500" dirty="0" err="1">
                <a:solidFill>
                  <a:schemeClr val="accent6"/>
                </a:solidFill>
                <a:latin typeface="Times New Roman" panose="02020603050405020304" pitchFamily="18" charset="0"/>
                <a:cs typeface="Times New Roman" panose="02020603050405020304" pitchFamily="18" charset="0"/>
              </a:rPr>
              <a:t>aliqua</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Excepteur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sint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occaecat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cupidatat</a:t>
            </a:r>
            <a:r>
              <a:rPr lang="en-US" sz="4500" dirty="0">
                <a:solidFill>
                  <a:schemeClr val="accent6"/>
                </a:solidFill>
                <a:latin typeface="Times New Roman" panose="02020603050405020304" pitchFamily="18" charset="0"/>
                <a:cs typeface="Times New Roman" panose="02020603050405020304" pitchFamily="18" charset="0"/>
              </a:rPr>
              <a:t> non provident. </a:t>
            </a:r>
          </a:p>
          <a:p>
            <a:endParaRPr lang="en-US" sz="4500" dirty="0">
              <a:solidFill>
                <a:schemeClr val="accent6"/>
              </a:solidFill>
              <a:latin typeface="Times New Roman" panose="02020603050405020304" pitchFamily="18" charset="0"/>
              <a:cs typeface="Times New Roman" panose="02020603050405020304" pitchFamily="18" charset="0"/>
            </a:endParaRPr>
          </a:p>
          <a:p>
            <a:r>
              <a:rPr lang="en-US" sz="4500" dirty="0">
                <a:solidFill>
                  <a:schemeClr val="accent6"/>
                </a:solidFill>
                <a:latin typeface="Times New Roman" panose="02020603050405020304" pitchFamily="18" charset="0"/>
                <a:cs typeface="Times New Roman" panose="02020603050405020304" pitchFamily="18" charset="0"/>
              </a:rPr>
              <a:t>Ut </a:t>
            </a:r>
            <a:r>
              <a:rPr lang="en-US" sz="4500" dirty="0" err="1">
                <a:solidFill>
                  <a:schemeClr val="accent6"/>
                </a:solidFill>
                <a:latin typeface="Times New Roman" panose="02020603050405020304" pitchFamily="18" charset="0"/>
                <a:cs typeface="Times New Roman" panose="02020603050405020304" pitchFamily="18" charset="0"/>
              </a:rPr>
              <a:t>enim</a:t>
            </a:r>
            <a:r>
              <a:rPr lang="en-US" sz="4500" dirty="0">
                <a:solidFill>
                  <a:schemeClr val="accent6"/>
                </a:solidFill>
                <a:latin typeface="Times New Roman" panose="02020603050405020304" pitchFamily="18" charset="0"/>
                <a:cs typeface="Times New Roman" panose="02020603050405020304" pitchFamily="18" charset="0"/>
              </a:rPr>
              <a:t> ad minim </a:t>
            </a:r>
            <a:r>
              <a:rPr lang="en-US" sz="4500" dirty="0" err="1">
                <a:solidFill>
                  <a:schemeClr val="accent6"/>
                </a:solidFill>
                <a:latin typeface="Times New Roman" panose="02020603050405020304" pitchFamily="18" charset="0"/>
                <a:cs typeface="Times New Roman" panose="02020603050405020304" pitchFamily="18" charset="0"/>
              </a:rPr>
              <a:t>veniam</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quis</a:t>
            </a:r>
            <a:r>
              <a:rPr lang="en-US" sz="4500" dirty="0">
                <a:solidFill>
                  <a:schemeClr val="accent6"/>
                </a:solidFill>
                <a:latin typeface="Times New Roman" panose="02020603050405020304" pitchFamily="18" charset="0"/>
                <a:cs typeface="Times New Roman" panose="02020603050405020304" pitchFamily="18" charset="0"/>
              </a:rPr>
              <a:t> exercitation </a:t>
            </a:r>
            <a:r>
              <a:rPr lang="en-US" sz="4500" dirty="0" err="1">
                <a:solidFill>
                  <a:schemeClr val="accent6"/>
                </a:solidFill>
                <a:latin typeface="Times New Roman" panose="02020603050405020304" pitchFamily="18" charset="0"/>
                <a:cs typeface="Times New Roman" panose="02020603050405020304" pitchFamily="18" charset="0"/>
              </a:rPr>
              <a:t>ullamco</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laboris</a:t>
            </a:r>
            <a:r>
              <a:rPr lang="en-US" sz="4500" dirty="0">
                <a:solidFill>
                  <a:schemeClr val="accent6"/>
                </a:solidFill>
                <a:latin typeface="Times New Roman" panose="02020603050405020304" pitchFamily="18" charset="0"/>
                <a:cs typeface="Times New Roman" panose="02020603050405020304" pitchFamily="18" charset="0"/>
              </a:rPr>
              <a:t> nisi </a:t>
            </a:r>
            <a:r>
              <a:rPr lang="en-US" sz="4500" dirty="0" err="1">
                <a:solidFill>
                  <a:schemeClr val="accent6"/>
                </a:solidFill>
                <a:latin typeface="Times New Roman" panose="02020603050405020304" pitchFamily="18" charset="0"/>
                <a:cs typeface="Times New Roman" panose="02020603050405020304" pitchFamily="18" charset="0"/>
              </a:rPr>
              <a:t>ut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aliquip</a:t>
            </a:r>
            <a:r>
              <a:rPr lang="en-US" sz="4500" dirty="0">
                <a:solidFill>
                  <a:schemeClr val="accent6"/>
                </a:solidFill>
                <a:latin typeface="Times New Roman" panose="02020603050405020304" pitchFamily="18" charset="0"/>
                <a:cs typeface="Times New Roman" panose="02020603050405020304" pitchFamily="18" charset="0"/>
              </a:rPr>
              <a:t> ex </a:t>
            </a:r>
            <a:r>
              <a:rPr lang="en-US" sz="4500" dirty="0" err="1">
                <a:solidFill>
                  <a:schemeClr val="accent6"/>
                </a:solidFill>
                <a:latin typeface="Times New Roman" panose="02020603050405020304" pitchFamily="18" charset="0"/>
                <a:cs typeface="Times New Roman" panose="02020603050405020304" pitchFamily="18" charset="0"/>
              </a:rPr>
              <a:t>ea</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commodo</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consequat</a:t>
            </a:r>
            <a:r>
              <a:rPr lang="en-US" sz="4500" dirty="0">
                <a:solidFill>
                  <a:schemeClr val="accent6"/>
                </a:solidFill>
                <a:latin typeface="Times New Roman" panose="02020603050405020304" pitchFamily="18" charset="0"/>
                <a:cs typeface="Times New Roman" panose="02020603050405020304" pitchFamily="18" charset="0"/>
              </a:rPr>
              <a:t>. </a:t>
            </a:r>
          </a:p>
          <a:p>
            <a:endParaRPr lang="en-US" sz="4500" dirty="0">
              <a:solidFill>
                <a:schemeClr val="accent6"/>
              </a:solidFill>
              <a:latin typeface="Times New Roman" panose="02020603050405020304" pitchFamily="18" charset="0"/>
              <a:cs typeface="Times New Roman" panose="02020603050405020304" pitchFamily="18" charset="0"/>
            </a:endParaRPr>
          </a:p>
          <a:p>
            <a:r>
              <a:rPr lang="en-US" sz="4500" dirty="0">
                <a:solidFill>
                  <a:schemeClr val="accent6"/>
                </a:solidFill>
                <a:latin typeface="Times New Roman" panose="02020603050405020304" pitchFamily="18" charset="0"/>
                <a:cs typeface="Times New Roman" panose="02020603050405020304" pitchFamily="18" charset="0"/>
              </a:rPr>
              <a:t>Duis </a:t>
            </a:r>
            <a:r>
              <a:rPr lang="en-US" sz="4500" dirty="0" err="1">
                <a:solidFill>
                  <a:schemeClr val="accent6"/>
                </a:solidFill>
                <a:latin typeface="Times New Roman" panose="02020603050405020304" pitchFamily="18" charset="0"/>
                <a:cs typeface="Times New Roman" panose="02020603050405020304" pitchFamily="18" charset="0"/>
              </a:rPr>
              <a:t>aute</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irure</a:t>
            </a:r>
            <a:r>
              <a:rPr lang="en-US" sz="4500" dirty="0">
                <a:solidFill>
                  <a:schemeClr val="accent6"/>
                </a:solidFill>
                <a:latin typeface="Times New Roman" panose="02020603050405020304" pitchFamily="18" charset="0"/>
                <a:cs typeface="Times New Roman" panose="02020603050405020304" pitchFamily="18" charset="0"/>
              </a:rPr>
              <a:t> dolor in </a:t>
            </a:r>
            <a:r>
              <a:rPr lang="en-US" sz="4500" dirty="0" err="1">
                <a:solidFill>
                  <a:schemeClr val="accent6"/>
                </a:solidFill>
                <a:latin typeface="Times New Roman" panose="02020603050405020304" pitchFamily="18" charset="0"/>
                <a:cs typeface="Times New Roman" panose="02020603050405020304" pitchFamily="18" charset="0"/>
              </a:rPr>
              <a:t>reprehenderit</a:t>
            </a:r>
            <a:r>
              <a:rPr lang="en-US" sz="4500" dirty="0">
                <a:solidFill>
                  <a:schemeClr val="accent6"/>
                </a:solidFill>
                <a:latin typeface="Times New Roman" panose="02020603050405020304" pitchFamily="18" charset="0"/>
                <a:cs typeface="Times New Roman" panose="02020603050405020304" pitchFamily="18" charset="0"/>
              </a:rPr>
              <a:t> in </a:t>
            </a:r>
            <a:r>
              <a:rPr lang="en-US" sz="4500" dirty="0" err="1">
                <a:solidFill>
                  <a:schemeClr val="accent6"/>
                </a:solidFill>
                <a:latin typeface="Times New Roman" panose="02020603050405020304" pitchFamily="18" charset="0"/>
                <a:cs typeface="Times New Roman" panose="02020603050405020304" pitchFamily="18" charset="0"/>
              </a:rPr>
              <a:t>voluptate</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velit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esse</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cillum</a:t>
            </a:r>
            <a:r>
              <a:rPr lang="en-US" sz="4500" dirty="0">
                <a:solidFill>
                  <a:schemeClr val="accent6"/>
                </a:solidFill>
                <a:latin typeface="Times New Roman" panose="02020603050405020304" pitchFamily="18" charset="0"/>
                <a:cs typeface="Times New Roman" panose="02020603050405020304" pitchFamily="18" charset="0"/>
              </a:rPr>
              <a:t> dolore </a:t>
            </a:r>
            <a:r>
              <a:rPr lang="en-US" sz="4500" dirty="0" err="1">
                <a:solidFill>
                  <a:schemeClr val="accent6"/>
                </a:solidFill>
                <a:latin typeface="Times New Roman" panose="02020603050405020304" pitchFamily="18" charset="0"/>
                <a:cs typeface="Times New Roman" panose="02020603050405020304" pitchFamily="18" charset="0"/>
              </a:rPr>
              <a:t>eu</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fugiat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nulla</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pariatur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Excepteur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sint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occaecat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cupidatat</a:t>
            </a:r>
            <a:r>
              <a:rPr lang="en-US" sz="4500" dirty="0">
                <a:solidFill>
                  <a:schemeClr val="accent6"/>
                </a:solidFill>
                <a:latin typeface="Times New Roman" panose="02020603050405020304" pitchFamily="18" charset="0"/>
                <a:cs typeface="Times New Roman" panose="02020603050405020304" pitchFamily="18" charset="0"/>
              </a:rPr>
              <a:t> non provident.</a:t>
            </a:r>
          </a:p>
          <a:p>
            <a:endParaRPr lang="en-US" sz="4802" dirty="0">
              <a:cs typeface="Calibri"/>
            </a:endParaRPr>
          </a:p>
          <a:p>
            <a:r>
              <a:rPr lang="en-US" sz="4950" b="1" dirty="0">
                <a:solidFill>
                  <a:schemeClr val="accent2"/>
                </a:solidFill>
                <a:latin typeface="Arial" panose="020B0604020202020204" pitchFamily="34" charset="0"/>
                <a:ea typeface="+mn-lt"/>
                <a:cs typeface="Arial" panose="020B0604020202020204" pitchFamily="34" charset="0"/>
              </a:rPr>
              <a:t>IMPLICATIONS:</a:t>
            </a:r>
          </a:p>
          <a:p>
            <a:r>
              <a:rPr lang="en-US" sz="4500" dirty="0">
                <a:solidFill>
                  <a:schemeClr val="accent6"/>
                </a:solidFill>
                <a:latin typeface="Times New Roman" panose="02020603050405020304" pitchFamily="18" charset="0"/>
                <a:cs typeface="Times New Roman" panose="02020603050405020304" pitchFamily="18" charset="0"/>
              </a:rPr>
              <a:t>Lorem ipsum dolor sit </a:t>
            </a:r>
            <a:r>
              <a:rPr lang="en-US" sz="4500" dirty="0" err="1">
                <a:solidFill>
                  <a:schemeClr val="accent6"/>
                </a:solidFill>
                <a:latin typeface="Times New Roman" panose="02020603050405020304" pitchFamily="18" charset="0"/>
                <a:cs typeface="Times New Roman" panose="02020603050405020304" pitchFamily="18" charset="0"/>
              </a:rPr>
              <a:t>amet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consectetur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adipiscing</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elit</a:t>
            </a:r>
            <a:r>
              <a:rPr lang="en-US" sz="4500" dirty="0">
                <a:solidFill>
                  <a:schemeClr val="accent6"/>
                </a:solidFill>
                <a:latin typeface="Times New Roman" panose="02020603050405020304" pitchFamily="18" charset="0"/>
                <a:cs typeface="Times New Roman" panose="02020603050405020304" pitchFamily="18" charset="0"/>
              </a:rPr>
              <a:t>, sed do </a:t>
            </a:r>
            <a:r>
              <a:rPr lang="en-US" sz="4500" dirty="0" err="1">
                <a:solidFill>
                  <a:schemeClr val="accent6"/>
                </a:solidFill>
                <a:latin typeface="Times New Roman" panose="02020603050405020304" pitchFamily="18" charset="0"/>
                <a:cs typeface="Times New Roman" panose="02020603050405020304" pitchFamily="18" charset="0"/>
              </a:rPr>
              <a:t>eiusmod</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tempor</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incididunt</a:t>
            </a:r>
            <a:r>
              <a:rPr lang="en-US" sz="4500" dirty="0">
                <a:solidFill>
                  <a:schemeClr val="accent6"/>
                </a:solidFill>
                <a:latin typeface="Times New Roman" panose="02020603050405020304" pitchFamily="18" charset="0"/>
                <a:cs typeface="Times New Roman" panose="02020603050405020304" pitchFamily="18" charset="0"/>
              </a:rPr>
              <a:t> </a:t>
            </a:r>
            <a:r>
              <a:rPr lang="en-US" sz="4500" dirty="0" err="1">
                <a:solidFill>
                  <a:schemeClr val="accent6"/>
                </a:solidFill>
                <a:latin typeface="Times New Roman" panose="02020603050405020304" pitchFamily="18" charset="0"/>
                <a:cs typeface="Times New Roman" panose="02020603050405020304" pitchFamily="18" charset="0"/>
              </a:rPr>
              <a:t>ut</a:t>
            </a:r>
            <a:r>
              <a:rPr lang="en-US" sz="4500" dirty="0">
                <a:solidFill>
                  <a:schemeClr val="accent6"/>
                </a:solidFill>
                <a:latin typeface="Times New Roman" panose="02020603050405020304" pitchFamily="18" charset="0"/>
                <a:cs typeface="Times New Roman" panose="02020603050405020304" pitchFamily="18" charset="0"/>
              </a:rPr>
              <a:t> labore et dolore magna.</a:t>
            </a:r>
          </a:p>
        </p:txBody>
      </p:sp>
      <p:graphicFrame>
        <p:nvGraphicFramePr>
          <p:cNvPr id="6" name="Chart 5">
            <a:extLst>
              <a:ext uri="{FF2B5EF4-FFF2-40B4-BE49-F238E27FC236}">
                <a16:creationId xmlns:a16="http://schemas.microsoft.com/office/drawing/2014/main" id="{FDD33160-3CEE-F9F9-1C24-39EFB3F872E6}"/>
              </a:ext>
            </a:extLst>
          </p:cNvPr>
          <p:cNvGraphicFramePr/>
          <p:nvPr>
            <p:extLst>
              <p:ext uri="{D42A27DB-BD31-4B8C-83A1-F6EECF244321}">
                <p14:modId xmlns:p14="http://schemas.microsoft.com/office/powerpoint/2010/main" val="645319824"/>
              </p:ext>
            </p:extLst>
          </p:nvPr>
        </p:nvGraphicFramePr>
        <p:xfrm>
          <a:off x="23037404" y="18561070"/>
          <a:ext cx="19808784" cy="11106790"/>
        </p:xfrm>
        <a:graphic>
          <a:graphicData uri="http://schemas.openxmlformats.org/drawingml/2006/chart">
            <c:chart xmlns:c="http://schemas.openxmlformats.org/drawingml/2006/chart" xmlns:r="http://schemas.openxmlformats.org/officeDocument/2006/relationships" r:id="rId4"/>
          </a:graphicData>
        </a:graphic>
      </p:graphicFrame>
      <p:sp>
        <p:nvSpPr>
          <p:cNvPr id="16" name="TextBox 15">
            <a:extLst>
              <a:ext uri="{FF2B5EF4-FFF2-40B4-BE49-F238E27FC236}">
                <a16:creationId xmlns:a16="http://schemas.microsoft.com/office/drawing/2014/main" id="{4C5F4892-A62F-0D4E-42B4-C5852B75AB5C}"/>
              </a:ext>
            </a:extLst>
          </p:cNvPr>
          <p:cNvSpPr txBox="1"/>
          <p:nvPr/>
        </p:nvSpPr>
        <p:spPr>
          <a:xfrm>
            <a:off x="7898528" y="30073403"/>
            <a:ext cx="34947662" cy="2031325"/>
          </a:xfrm>
          <a:prstGeom prst="rect">
            <a:avLst/>
          </a:prstGeom>
          <a:noFill/>
        </p:spPr>
        <p:txBody>
          <a:bodyPr rot="0" spcFirstLastPara="0" vertOverflow="overflow" horzOverflow="overflow" vert="horz" wrap="square" lIns="365760" tIns="182880" rIns="365760" bIns="182880" numCol="1" spcCol="0" rtlCol="0" fromWordArt="0" anchor="t" anchorCtr="0" forceAA="0" compatLnSpc="1">
            <a:prstTxWarp prst="textNoShape">
              <a:avLst/>
            </a:prstTxWarp>
            <a:spAutoFit/>
          </a:bodyPr>
          <a:lstStyle/>
          <a:p>
            <a:r>
              <a:rPr lang="en-US" sz="3600" i="1" dirty="0">
                <a:solidFill>
                  <a:schemeClr val="accent6"/>
                </a:solidFill>
                <a:latin typeface="Times New Roman" panose="02020603050405020304" pitchFamily="18" charset="0"/>
                <a:cs typeface="Times New Roman" panose="02020603050405020304" pitchFamily="18" charset="0"/>
              </a:rPr>
              <a:t>Funding is provided through grant award number R324X220111 from the Institute of Education Sciences. Additional funding is provided by the Nebraska Department of Education and the Swanson Biggs Adams Family Foundation. Opinions reflect those of the authors and do not necessarily reflect those of the funders. The WORDS Project collaborates with multiple institutions, which include: University of California, Irvine, University of Nebraska–Lincoln, University of Iowa, Texas A&amp;M University and the Nebraska Department of Education.</a:t>
            </a:r>
          </a:p>
        </p:txBody>
      </p:sp>
      <p:pic>
        <p:nvPicPr>
          <p:cNvPr id="18" name="Picture 17">
            <a:extLst>
              <a:ext uri="{FF2B5EF4-FFF2-40B4-BE49-F238E27FC236}">
                <a16:creationId xmlns:a16="http://schemas.microsoft.com/office/drawing/2014/main" id="{B310B223-B3EA-80F6-47F2-304EC7D20CF3}"/>
              </a:ext>
            </a:extLst>
          </p:cNvPr>
          <p:cNvPicPr>
            <a:picLocks noChangeAspect="1"/>
          </p:cNvPicPr>
          <p:nvPr/>
        </p:nvPicPr>
        <p:blipFill>
          <a:blip r:embed="rId5"/>
          <a:stretch>
            <a:fillRect/>
          </a:stretch>
        </p:blipFill>
        <p:spPr>
          <a:xfrm>
            <a:off x="1154039" y="813672"/>
            <a:ext cx="9429750" cy="4114800"/>
          </a:xfrm>
          <a:prstGeom prst="rect">
            <a:avLst/>
          </a:prstGeom>
        </p:spPr>
      </p:pic>
      <p:grpSp>
        <p:nvGrpSpPr>
          <p:cNvPr id="21" name="Group 20">
            <a:extLst>
              <a:ext uri="{FF2B5EF4-FFF2-40B4-BE49-F238E27FC236}">
                <a16:creationId xmlns:a16="http://schemas.microsoft.com/office/drawing/2014/main" id="{ABF0FB68-BB56-426D-1DCB-156E139E2CA5}"/>
              </a:ext>
            </a:extLst>
          </p:cNvPr>
          <p:cNvGrpSpPr/>
          <p:nvPr/>
        </p:nvGrpSpPr>
        <p:grpSpPr>
          <a:xfrm>
            <a:off x="896551" y="29473229"/>
            <a:ext cx="6127475" cy="2631506"/>
            <a:chOff x="314605" y="6549605"/>
            <a:chExt cx="1361661" cy="584779"/>
          </a:xfrm>
        </p:grpSpPr>
        <p:sp>
          <p:nvSpPr>
            <p:cNvPr id="19" name="Rectangle 18">
              <a:extLst>
                <a:ext uri="{FF2B5EF4-FFF2-40B4-BE49-F238E27FC236}">
                  <a16:creationId xmlns:a16="http://schemas.microsoft.com/office/drawing/2014/main" id="{0868AA63-B01A-0894-8679-CA28B820DD96}"/>
                </a:ext>
              </a:extLst>
            </p:cNvPr>
            <p:cNvSpPr/>
            <p:nvPr/>
          </p:nvSpPr>
          <p:spPr>
            <a:xfrm>
              <a:off x="314605" y="6549605"/>
              <a:ext cx="1361661" cy="584779"/>
            </a:xfrm>
            <a:prstGeom prst="rect">
              <a:avLst/>
            </a:prstGeom>
            <a:solidFill>
              <a:schemeClr val="bg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36450"/>
            </a:p>
          </p:txBody>
        </p:sp>
        <p:sp>
          <p:nvSpPr>
            <p:cNvPr id="20" name="TextBox 19">
              <a:extLst>
                <a:ext uri="{FF2B5EF4-FFF2-40B4-BE49-F238E27FC236}">
                  <a16:creationId xmlns:a16="http://schemas.microsoft.com/office/drawing/2014/main" id="{CB4D46A6-CD9C-356A-FBCD-7C74C7358B11}"/>
                </a:ext>
              </a:extLst>
            </p:cNvPr>
            <p:cNvSpPr txBox="1"/>
            <p:nvPr/>
          </p:nvSpPr>
          <p:spPr>
            <a:xfrm>
              <a:off x="314605" y="6699990"/>
              <a:ext cx="1361661" cy="205184"/>
            </a:xfrm>
            <a:prstGeom prst="rect">
              <a:avLst/>
            </a:prstGeom>
            <a:noFill/>
          </p:spPr>
          <p:txBody>
            <a:bodyPr wrap="square" rtlCol="0">
              <a:spAutoFit/>
            </a:bodyPr>
            <a:lstStyle/>
            <a:p>
              <a:pPr algn="ctr"/>
              <a:r>
                <a:rPr lang="en-US" sz="5400" dirty="0">
                  <a:latin typeface="Arial" panose="020B0604020202020204" pitchFamily="34" charset="0"/>
                  <a:cs typeface="Arial" panose="020B0604020202020204" pitchFamily="34" charset="0"/>
                </a:rPr>
                <a:t>Your school logo</a:t>
              </a:r>
            </a:p>
          </p:txBody>
        </p:sp>
      </p:grpSp>
      <p:sp>
        <p:nvSpPr>
          <p:cNvPr id="22" name="TextBox 21">
            <a:extLst>
              <a:ext uri="{FF2B5EF4-FFF2-40B4-BE49-F238E27FC236}">
                <a16:creationId xmlns:a16="http://schemas.microsoft.com/office/drawing/2014/main" id="{56169C63-A26D-30DF-CEF6-A4E06AD0B01E}"/>
              </a:ext>
            </a:extLst>
          </p:cNvPr>
          <p:cNvSpPr txBox="1"/>
          <p:nvPr/>
        </p:nvSpPr>
        <p:spPr>
          <a:xfrm>
            <a:off x="24298981" y="10029031"/>
            <a:ext cx="17238839" cy="6525504"/>
          </a:xfrm>
          <a:prstGeom prst="rect">
            <a:avLst/>
          </a:prstGeom>
          <a:noFill/>
        </p:spPr>
        <p:txBody>
          <a:bodyPr rot="0" spcFirstLastPara="0" vertOverflow="overflow" horzOverflow="overflow" vert="horz" wrap="square" lIns="365760" tIns="182880" rIns="365760" bIns="182880" numCol="1" spcCol="0" rtlCol="0" fromWordArt="0" anchor="t" anchorCtr="0" forceAA="0" compatLnSpc="1">
            <a:prstTxWarp prst="textNoShape">
              <a:avLst/>
            </a:prstTxWarp>
            <a:spAutoFit/>
          </a:bodyPr>
          <a:lstStyle/>
          <a:p>
            <a:r>
              <a:rPr lang="en-US" sz="8001" i="1" dirty="0">
                <a:solidFill>
                  <a:srgbClr val="FFFFFF"/>
                </a:solidFill>
                <a:latin typeface="Arial" panose="020B0604020202020204" pitchFamily="34" charset="0"/>
                <a:cs typeface="Arial" panose="020B0604020202020204" pitchFamily="34" charset="0"/>
              </a:rPr>
              <a:t>“[A meaningful quote or insight.] Lorem ipsum dolor sit </a:t>
            </a:r>
            <a:r>
              <a:rPr lang="en-US" sz="8001" i="1" dirty="0" err="1">
                <a:solidFill>
                  <a:srgbClr val="FFFFFF"/>
                </a:solidFill>
                <a:latin typeface="Arial" panose="020B0604020202020204" pitchFamily="34" charset="0"/>
                <a:cs typeface="Arial" panose="020B0604020202020204" pitchFamily="34" charset="0"/>
              </a:rPr>
              <a:t>amet</a:t>
            </a:r>
            <a:r>
              <a:rPr lang="en-US" sz="8001" i="1" dirty="0">
                <a:solidFill>
                  <a:srgbClr val="FFFFFF"/>
                </a:solidFill>
                <a:latin typeface="Arial" panose="020B0604020202020204" pitchFamily="34" charset="0"/>
                <a:cs typeface="Arial" panose="020B0604020202020204" pitchFamily="34" charset="0"/>
              </a:rPr>
              <a:t>, </a:t>
            </a:r>
            <a:r>
              <a:rPr lang="en-US" sz="8001" i="1" dirty="0" err="1">
                <a:solidFill>
                  <a:srgbClr val="FFFFFF"/>
                </a:solidFill>
                <a:latin typeface="Arial" panose="020B0604020202020204" pitchFamily="34" charset="0"/>
                <a:cs typeface="Arial" panose="020B0604020202020204" pitchFamily="34" charset="0"/>
              </a:rPr>
              <a:t>consectetur</a:t>
            </a:r>
            <a:r>
              <a:rPr lang="en-US" sz="8001" i="1" dirty="0">
                <a:solidFill>
                  <a:srgbClr val="FFFFFF"/>
                </a:solidFill>
                <a:latin typeface="Arial" panose="020B0604020202020204" pitchFamily="34" charset="0"/>
                <a:cs typeface="Arial" panose="020B0604020202020204" pitchFamily="34" charset="0"/>
              </a:rPr>
              <a:t> </a:t>
            </a:r>
            <a:r>
              <a:rPr lang="en-US" sz="8001" i="1" dirty="0" err="1">
                <a:solidFill>
                  <a:srgbClr val="FFFFFF"/>
                </a:solidFill>
                <a:latin typeface="Arial" panose="020B0604020202020204" pitchFamily="34" charset="0"/>
                <a:cs typeface="Arial" panose="020B0604020202020204" pitchFamily="34" charset="0"/>
              </a:rPr>
              <a:t>adipiscing</a:t>
            </a:r>
            <a:r>
              <a:rPr lang="en-US" sz="8001" i="1" dirty="0">
                <a:solidFill>
                  <a:srgbClr val="FFFFFF"/>
                </a:solidFill>
                <a:latin typeface="Arial" panose="020B0604020202020204" pitchFamily="34" charset="0"/>
                <a:cs typeface="Arial" panose="020B0604020202020204" pitchFamily="34" charset="0"/>
              </a:rPr>
              <a:t> </a:t>
            </a:r>
            <a:r>
              <a:rPr lang="en-US" sz="8001" i="1" dirty="0" err="1">
                <a:solidFill>
                  <a:srgbClr val="FFFFFF"/>
                </a:solidFill>
                <a:latin typeface="Arial" panose="020B0604020202020204" pitchFamily="34" charset="0"/>
                <a:cs typeface="Arial" panose="020B0604020202020204" pitchFamily="34" charset="0"/>
              </a:rPr>
              <a:t>elit</a:t>
            </a:r>
            <a:r>
              <a:rPr lang="en-US" sz="8001" i="1" dirty="0">
                <a:solidFill>
                  <a:srgbClr val="FFFFFF"/>
                </a:solidFill>
                <a:latin typeface="Arial" panose="020B0604020202020204" pitchFamily="34" charset="0"/>
                <a:cs typeface="Arial" panose="020B0604020202020204" pitchFamily="34" charset="0"/>
              </a:rPr>
              <a:t>, sed do </a:t>
            </a:r>
            <a:r>
              <a:rPr lang="en-US" sz="8001" i="1" dirty="0" err="1">
                <a:solidFill>
                  <a:srgbClr val="FFFFFF"/>
                </a:solidFill>
                <a:latin typeface="Arial" panose="020B0604020202020204" pitchFamily="34" charset="0"/>
                <a:cs typeface="Arial" panose="020B0604020202020204" pitchFamily="34" charset="0"/>
              </a:rPr>
              <a:t>eiusmod</a:t>
            </a:r>
            <a:r>
              <a:rPr lang="en-US" sz="8001" i="1" dirty="0">
                <a:solidFill>
                  <a:srgbClr val="FFFFFF"/>
                </a:solidFill>
                <a:latin typeface="Arial" panose="020B0604020202020204" pitchFamily="34" charset="0"/>
                <a:cs typeface="Arial" panose="020B0604020202020204" pitchFamily="34" charset="0"/>
              </a:rPr>
              <a:t> </a:t>
            </a:r>
            <a:r>
              <a:rPr lang="en-US" sz="8001" i="1" dirty="0" err="1">
                <a:solidFill>
                  <a:srgbClr val="FFFFFF"/>
                </a:solidFill>
                <a:latin typeface="Arial" panose="020B0604020202020204" pitchFamily="34" charset="0"/>
                <a:cs typeface="Arial" panose="020B0604020202020204" pitchFamily="34" charset="0"/>
              </a:rPr>
              <a:t>tempor</a:t>
            </a:r>
            <a:r>
              <a:rPr lang="en-US" sz="8001" i="1" dirty="0">
                <a:solidFill>
                  <a:srgbClr val="FFFFFF"/>
                </a:solidFill>
                <a:latin typeface="Arial" panose="020B0604020202020204" pitchFamily="34" charset="0"/>
                <a:cs typeface="Arial" panose="020B0604020202020204" pitchFamily="34" charset="0"/>
              </a:rPr>
              <a:t> </a:t>
            </a:r>
            <a:r>
              <a:rPr lang="en-US" sz="8001" i="1" dirty="0" err="1">
                <a:solidFill>
                  <a:srgbClr val="FFFFFF"/>
                </a:solidFill>
                <a:latin typeface="Arial" panose="020B0604020202020204" pitchFamily="34" charset="0"/>
                <a:cs typeface="Arial" panose="020B0604020202020204" pitchFamily="34" charset="0"/>
              </a:rPr>
              <a:t>incididunt</a:t>
            </a:r>
            <a:r>
              <a:rPr lang="en-US" sz="8001" i="1" dirty="0">
                <a:solidFill>
                  <a:srgbClr val="FFFFFF"/>
                </a:solidFill>
                <a:latin typeface="Arial" panose="020B0604020202020204" pitchFamily="34" charset="0"/>
                <a:cs typeface="Arial" panose="020B0604020202020204" pitchFamily="34" charset="0"/>
              </a:rPr>
              <a:t>.”</a:t>
            </a:r>
          </a:p>
          <a:p>
            <a:pPr algn="r"/>
            <a:r>
              <a:rPr lang="en-US" sz="8001" i="1" dirty="0">
                <a:solidFill>
                  <a:srgbClr val="FFFFFF"/>
                </a:solidFill>
                <a:latin typeface="Arial" panose="020B0604020202020204" pitchFamily="34" charset="0"/>
                <a:cs typeface="Arial" panose="020B0604020202020204" pitchFamily="34" charset="0"/>
              </a:rPr>
              <a:t>-John Joe</a:t>
            </a:r>
          </a:p>
        </p:txBody>
      </p:sp>
      <p:sp>
        <p:nvSpPr>
          <p:cNvPr id="25" name="TextBox 24">
            <a:extLst>
              <a:ext uri="{FF2B5EF4-FFF2-40B4-BE49-F238E27FC236}">
                <a16:creationId xmlns:a16="http://schemas.microsoft.com/office/drawing/2014/main" id="{35840CF9-5A4B-47D3-6E22-980F83FD6EC0}"/>
              </a:ext>
            </a:extLst>
          </p:cNvPr>
          <p:cNvSpPr txBox="1"/>
          <p:nvPr/>
        </p:nvSpPr>
        <p:spPr>
          <a:xfrm>
            <a:off x="33647607" y="-22811"/>
            <a:ext cx="10243593" cy="1323439"/>
          </a:xfrm>
          <a:prstGeom prst="rect">
            <a:avLst/>
          </a:prstGeom>
          <a:solidFill>
            <a:schemeClr val="accent3"/>
          </a:solidFill>
          <a:ln>
            <a:noFill/>
          </a:ln>
        </p:spPr>
        <p:txBody>
          <a:bodyPr wrap="square" rtlCol="0">
            <a:spAutoFit/>
          </a:bodyPr>
          <a:lstStyle/>
          <a:p>
            <a:pPr algn="ctr"/>
            <a:r>
              <a:rPr lang="en-US" sz="8000" dirty="0">
                <a:solidFill>
                  <a:schemeClr val="bg1"/>
                </a:solidFill>
              </a:rPr>
              <a:t>For: Teachers/School</a:t>
            </a:r>
          </a:p>
        </p:txBody>
      </p:sp>
      <p:sp>
        <p:nvSpPr>
          <p:cNvPr id="26" name="Down Arrow Callout 25">
            <a:extLst>
              <a:ext uri="{FF2B5EF4-FFF2-40B4-BE49-F238E27FC236}">
                <a16:creationId xmlns:a16="http://schemas.microsoft.com/office/drawing/2014/main" id="{B35AF742-43D8-4B72-8D32-3C7A6FF4A788}"/>
              </a:ext>
            </a:extLst>
          </p:cNvPr>
          <p:cNvSpPr/>
          <p:nvPr/>
        </p:nvSpPr>
        <p:spPr>
          <a:xfrm>
            <a:off x="7898528" y="27679759"/>
            <a:ext cx="13308521" cy="2393645"/>
          </a:xfrm>
          <a:prstGeom prst="downArrowCallou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500" dirty="0"/>
              <a:t>Alt funding statement includes partner institutions.</a:t>
            </a:r>
          </a:p>
        </p:txBody>
      </p:sp>
    </p:spTree>
    <p:extLst>
      <p:ext uri="{BB962C8B-B14F-4D97-AF65-F5344CB8AC3E}">
        <p14:creationId xmlns:p14="http://schemas.microsoft.com/office/powerpoint/2010/main" val="3590897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54CE73EC-4D9A-D63A-2B5C-04F43C263CA0}"/>
              </a:ext>
            </a:extLst>
          </p:cNvPr>
          <p:cNvSpPr/>
          <p:nvPr/>
        </p:nvSpPr>
        <p:spPr>
          <a:xfrm>
            <a:off x="21945600" y="0"/>
            <a:ext cx="21945600" cy="329184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36450"/>
          </a:p>
        </p:txBody>
      </p:sp>
      <p:pic>
        <p:nvPicPr>
          <p:cNvPr id="29" name="Picture 28">
            <a:extLst>
              <a:ext uri="{FF2B5EF4-FFF2-40B4-BE49-F238E27FC236}">
                <a16:creationId xmlns:a16="http://schemas.microsoft.com/office/drawing/2014/main" id="{EDB2E567-B71E-7780-7668-C85B65588B84}"/>
              </a:ext>
            </a:extLst>
          </p:cNvPr>
          <p:cNvPicPr>
            <a:picLocks noChangeAspect="1"/>
          </p:cNvPicPr>
          <p:nvPr/>
        </p:nvPicPr>
        <p:blipFill>
          <a:blip r:embed="rId3"/>
          <a:stretch>
            <a:fillRect/>
          </a:stretch>
        </p:blipFill>
        <p:spPr>
          <a:xfrm>
            <a:off x="11767534" y="12656880"/>
            <a:ext cx="7623104" cy="5801229"/>
          </a:xfrm>
          <a:prstGeom prst="rect">
            <a:avLst/>
          </a:prstGeom>
        </p:spPr>
      </p:pic>
      <p:pic>
        <p:nvPicPr>
          <p:cNvPr id="31" name="Picture 30">
            <a:extLst>
              <a:ext uri="{FF2B5EF4-FFF2-40B4-BE49-F238E27FC236}">
                <a16:creationId xmlns:a16="http://schemas.microsoft.com/office/drawing/2014/main" id="{4C85713C-F917-100D-4644-EE0F41F1ACC0}"/>
              </a:ext>
            </a:extLst>
          </p:cNvPr>
          <p:cNvPicPr>
            <a:picLocks noChangeAspect="1"/>
          </p:cNvPicPr>
          <p:nvPr/>
        </p:nvPicPr>
        <p:blipFill>
          <a:blip r:embed="rId4"/>
          <a:stretch>
            <a:fillRect/>
          </a:stretch>
        </p:blipFill>
        <p:spPr>
          <a:xfrm>
            <a:off x="33867799" y="12725809"/>
            <a:ext cx="7623104" cy="5945063"/>
          </a:xfrm>
          <a:prstGeom prst="rect">
            <a:avLst/>
          </a:prstGeom>
        </p:spPr>
      </p:pic>
      <p:pic>
        <p:nvPicPr>
          <p:cNvPr id="33" name="Picture 32">
            <a:extLst>
              <a:ext uri="{FF2B5EF4-FFF2-40B4-BE49-F238E27FC236}">
                <a16:creationId xmlns:a16="http://schemas.microsoft.com/office/drawing/2014/main" id="{9ADFC388-FEB1-42F4-C0DA-03A87C2814D8}"/>
              </a:ext>
            </a:extLst>
          </p:cNvPr>
          <p:cNvPicPr>
            <a:picLocks noChangeAspect="1"/>
          </p:cNvPicPr>
          <p:nvPr/>
        </p:nvPicPr>
        <p:blipFill>
          <a:blip r:embed="rId5"/>
          <a:stretch>
            <a:fillRect/>
          </a:stretch>
        </p:blipFill>
        <p:spPr>
          <a:xfrm>
            <a:off x="10473377" y="7342664"/>
            <a:ext cx="10211418" cy="2945601"/>
          </a:xfrm>
          <a:prstGeom prst="rect">
            <a:avLst/>
          </a:prstGeom>
        </p:spPr>
      </p:pic>
      <p:pic>
        <p:nvPicPr>
          <p:cNvPr id="35" name="Picture 34">
            <a:extLst>
              <a:ext uri="{FF2B5EF4-FFF2-40B4-BE49-F238E27FC236}">
                <a16:creationId xmlns:a16="http://schemas.microsoft.com/office/drawing/2014/main" id="{97D1C3A5-CC0C-313F-B233-09FF63D8CB00}"/>
              </a:ext>
            </a:extLst>
          </p:cNvPr>
          <p:cNvPicPr>
            <a:picLocks noChangeAspect="1"/>
          </p:cNvPicPr>
          <p:nvPr/>
        </p:nvPicPr>
        <p:blipFill>
          <a:blip r:embed="rId6"/>
          <a:stretch>
            <a:fillRect/>
          </a:stretch>
        </p:blipFill>
        <p:spPr>
          <a:xfrm>
            <a:off x="32418977" y="7256597"/>
            <a:ext cx="10211418" cy="2945601"/>
          </a:xfrm>
          <a:prstGeom prst="rect">
            <a:avLst/>
          </a:prstGeom>
        </p:spPr>
      </p:pic>
      <p:pic>
        <p:nvPicPr>
          <p:cNvPr id="37" name="Picture 36">
            <a:extLst>
              <a:ext uri="{FF2B5EF4-FFF2-40B4-BE49-F238E27FC236}">
                <a16:creationId xmlns:a16="http://schemas.microsoft.com/office/drawing/2014/main" id="{5C754F68-FB86-3610-95F2-AD02B6B11498}"/>
              </a:ext>
            </a:extLst>
          </p:cNvPr>
          <p:cNvPicPr>
            <a:picLocks noChangeAspect="1"/>
          </p:cNvPicPr>
          <p:nvPr/>
        </p:nvPicPr>
        <p:blipFill>
          <a:blip r:embed="rId7"/>
          <a:stretch>
            <a:fillRect/>
          </a:stretch>
        </p:blipFill>
        <p:spPr>
          <a:xfrm>
            <a:off x="1368092" y="7260185"/>
            <a:ext cx="7177658" cy="3028073"/>
          </a:xfrm>
          <a:prstGeom prst="rect">
            <a:avLst/>
          </a:prstGeom>
        </p:spPr>
      </p:pic>
      <p:pic>
        <p:nvPicPr>
          <p:cNvPr id="39" name="Picture 38">
            <a:extLst>
              <a:ext uri="{FF2B5EF4-FFF2-40B4-BE49-F238E27FC236}">
                <a16:creationId xmlns:a16="http://schemas.microsoft.com/office/drawing/2014/main" id="{005F3547-6B9A-29CD-269C-5757AB036DBE}"/>
              </a:ext>
            </a:extLst>
          </p:cNvPr>
          <p:cNvPicPr>
            <a:picLocks noChangeAspect="1"/>
          </p:cNvPicPr>
          <p:nvPr/>
        </p:nvPicPr>
        <p:blipFill>
          <a:blip r:embed="rId8"/>
          <a:stretch>
            <a:fillRect/>
          </a:stretch>
        </p:blipFill>
        <p:spPr>
          <a:xfrm>
            <a:off x="23469941" y="7174123"/>
            <a:ext cx="7177658" cy="3028073"/>
          </a:xfrm>
          <a:prstGeom prst="rect">
            <a:avLst/>
          </a:prstGeom>
        </p:spPr>
      </p:pic>
      <p:pic>
        <p:nvPicPr>
          <p:cNvPr id="41" name="Picture 40">
            <a:extLst>
              <a:ext uri="{FF2B5EF4-FFF2-40B4-BE49-F238E27FC236}">
                <a16:creationId xmlns:a16="http://schemas.microsoft.com/office/drawing/2014/main" id="{5B5A959A-8555-4EE8-4FAF-705E15888280}"/>
              </a:ext>
            </a:extLst>
          </p:cNvPr>
          <p:cNvPicPr>
            <a:picLocks noChangeAspect="1"/>
          </p:cNvPicPr>
          <p:nvPr/>
        </p:nvPicPr>
        <p:blipFill>
          <a:blip r:embed="rId9"/>
          <a:stretch>
            <a:fillRect/>
          </a:stretch>
        </p:blipFill>
        <p:spPr>
          <a:xfrm>
            <a:off x="1260810" y="12744812"/>
            <a:ext cx="9176076" cy="5945063"/>
          </a:xfrm>
          <a:prstGeom prst="rect">
            <a:avLst/>
          </a:prstGeom>
        </p:spPr>
      </p:pic>
      <p:pic>
        <p:nvPicPr>
          <p:cNvPr id="43" name="Picture 42">
            <a:extLst>
              <a:ext uri="{FF2B5EF4-FFF2-40B4-BE49-F238E27FC236}">
                <a16:creationId xmlns:a16="http://schemas.microsoft.com/office/drawing/2014/main" id="{5EBB9B8B-87BF-308C-932E-6F0191CAEEBF}"/>
              </a:ext>
            </a:extLst>
          </p:cNvPr>
          <p:cNvPicPr>
            <a:picLocks noChangeAspect="1"/>
          </p:cNvPicPr>
          <p:nvPr/>
        </p:nvPicPr>
        <p:blipFill>
          <a:blip r:embed="rId10"/>
          <a:stretch>
            <a:fillRect/>
          </a:stretch>
        </p:blipFill>
        <p:spPr>
          <a:xfrm>
            <a:off x="23318663" y="12689273"/>
            <a:ext cx="9176076" cy="5945063"/>
          </a:xfrm>
          <a:prstGeom prst="rect">
            <a:avLst/>
          </a:prstGeom>
        </p:spPr>
      </p:pic>
      <p:sp>
        <p:nvSpPr>
          <p:cNvPr id="44" name="TextBox 43">
            <a:extLst>
              <a:ext uri="{FF2B5EF4-FFF2-40B4-BE49-F238E27FC236}">
                <a16:creationId xmlns:a16="http://schemas.microsoft.com/office/drawing/2014/main" id="{832644AD-942B-C51F-08CE-5032F5640BC7}"/>
              </a:ext>
            </a:extLst>
          </p:cNvPr>
          <p:cNvSpPr txBox="1"/>
          <p:nvPr/>
        </p:nvSpPr>
        <p:spPr>
          <a:xfrm>
            <a:off x="1368092" y="1572705"/>
            <a:ext cx="19316705" cy="3693319"/>
          </a:xfrm>
          <a:prstGeom prst="rect">
            <a:avLst/>
          </a:prstGeom>
          <a:noFill/>
        </p:spPr>
        <p:txBody>
          <a:bodyPr rot="0" spcFirstLastPara="0" vertOverflow="overflow" horzOverflow="overflow" vert="horz" wrap="square" lIns="365760" tIns="182880" rIns="365760" bIns="182880" numCol="1" spcCol="0" rtlCol="0" fromWordArt="0" anchor="t" anchorCtr="0" forceAA="0" compatLnSpc="1">
            <a:prstTxWarp prst="textNoShape">
              <a:avLst/>
            </a:prstTxWarp>
            <a:spAutoFit/>
          </a:bodyPr>
          <a:lstStyle/>
          <a:p>
            <a:r>
              <a:rPr lang="en-US" sz="10800" b="1" dirty="0">
                <a:solidFill>
                  <a:schemeClr val="accent1"/>
                </a:solidFill>
                <a:latin typeface="Arial" panose="020B0604020202020204" pitchFamily="34" charset="0"/>
                <a:cs typeface="Arial" panose="020B0604020202020204" pitchFamily="34" charset="0"/>
              </a:rPr>
              <a:t>LOGOS: copy/paste from this slide as needed. </a:t>
            </a:r>
            <a:endParaRPr lang="en-US" sz="10800" dirty="0">
              <a:solidFill>
                <a:schemeClr val="accent1"/>
              </a:solidFill>
              <a:latin typeface="Arial" panose="020B0604020202020204" pitchFamily="34" charset="0"/>
              <a:cs typeface="Arial" panose="020B0604020202020204" pitchFamily="34" charset="0"/>
            </a:endParaRPr>
          </a:p>
        </p:txBody>
      </p:sp>
      <p:pic>
        <p:nvPicPr>
          <p:cNvPr id="45" name="Picture 44">
            <a:extLst>
              <a:ext uri="{FF2B5EF4-FFF2-40B4-BE49-F238E27FC236}">
                <a16:creationId xmlns:a16="http://schemas.microsoft.com/office/drawing/2014/main" id="{6C0A1F95-C3EA-C9AE-BB3C-E492AEDF126E}"/>
              </a:ext>
            </a:extLst>
          </p:cNvPr>
          <p:cNvPicPr>
            <a:picLocks noChangeAspect="1"/>
          </p:cNvPicPr>
          <p:nvPr/>
        </p:nvPicPr>
        <p:blipFill>
          <a:blip r:embed="rId11"/>
          <a:stretch>
            <a:fillRect/>
          </a:stretch>
        </p:blipFill>
        <p:spPr>
          <a:xfrm>
            <a:off x="32494739" y="20834069"/>
            <a:ext cx="9429750" cy="4114800"/>
          </a:xfrm>
          <a:prstGeom prst="rect">
            <a:avLst/>
          </a:prstGeom>
        </p:spPr>
      </p:pic>
      <p:pic>
        <p:nvPicPr>
          <p:cNvPr id="46" name="Picture 45" descr="A close up of a sign&#10;&#10;Description automatically generated">
            <a:extLst>
              <a:ext uri="{FF2B5EF4-FFF2-40B4-BE49-F238E27FC236}">
                <a16:creationId xmlns:a16="http://schemas.microsoft.com/office/drawing/2014/main" id="{8217A145-FC12-AA85-0C20-281BA1D3EF48}"/>
              </a:ext>
            </a:extLst>
          </p:cNvPr>
          <p:cNvPicPr>
            <a:picLocks noChangeAspect="1"/>
          </p:cNvPicPr>
          <p:nvPr/>
        </p:nvPicPr>
        <p:blipFill>
          <a:blip r:embed="rId12"/>
          <a:stretch>
            <a:fillRect/>
          </a:stretch>
        </p:blipFill>
        <p:spPr>
          <a:xfrm>
            <a:off x="24627231" y="20479221"/>
            <a:ext cx="5367618" cy="5367618"/>
          </a:xfrm>
          <a:prstGeom prst="rect">
            <a:avLst/>
          </a:prstGeom>
        </p:spPr>
      </p:pic>
      <p:pic>
        <p:nvPicPr>
          <p:cNvPr id="47" name="Picture 46" descr="A close up of a logo&#10;&#10;Description automatically generated">
            <a:extLst>
              <a:ext uri="{FF2B5EF4-FFF2-40B4-BE49-F238E27FC236}">
                <a16:creationId xmlns:a16="http://schemas.microsoft.com/office/drawing/2014/main" id="{22200AB1-C8BF-D147-398B-6E60B6FF38E4}"/>
              </a:ext>
            </a:extLst>
          </p:cNvPr>
          <p:cNvPicPr>
            <a:picLocks noChangeAspect="1"/>
          </p:cNvPicPr>
          <p:nvPr/>
        </p:nvPicPr>
        <p:blipFill>
          <a:blip r:embed="rId13"/>
          <a:stretch>
            <a:fillRect/>
          </a:stretch>
        </p:blipFill>
        <p:spPr>
          <a:xfrm>
            <a:off x="2178560" y="19979435"/>
            <a:ext cx="6367190" cy="6367190"/>
          </a:xfrm>
          <a:prstGeom prst="rect">
            <a:avLst/>
          </a:prstGeom>
        </p:spPr>
      </p:pic>
      <p:pic>
        <p:nvPicPr>
          <p:cNvPr id="49" name="Picture 48">
            <a:extLst>
              <a:ext uri="{FF2B5EF4-FFF2-40B4-BE49-F238E27FC236}">
                <a16:creationId xmlns:a16="http://schemas.microsoft.com/office/drawing/2014/main" id="{A5E9B467-B017-4320-C6B5-D1A097C6C648}"/>
              </a:ext>
            </a:extLst>
          </p:cNvPr>
          <p:cNvPicPr>
            <a:picLocks noChangeAspect="1"/>
          </p:cNvPicPr>
          <p:nvPr/>
        </p:nvPicPr>
        <p:blipFill>
          <a:blip r:embed="rId14"/>
          <a:stretch>
            <a:fillRect/>
          </a:stretch>
        </p:blipFill>
        <p:spPr>
          <a:xfrm>
            <a:off x="10605074" y="21081078"/>
            <a:ext cx="9429750" cy="4114800"/>
          </a:xfrm>
          <a:prstGeom prst="rect">
            <a:avLst/>
          </a:prstGeom>
        </p:spPr>
      </p:pic>
      <p:pic>
        <p:nvPicPr>
          <p:cNvPr id="51" name="Picture 50">
            <a:extLst>
              <a:ext uri="{FF2B5EF4-FFF2-40B4-BE49-F238E27FC236}">
                <a16:creationId xmlns:a16="http://schemas.microsoft.com/office/drawing/2014/main" id="{571BAB8F-2202-B944-B64E-293C1DC2428A}"/>
              </a:ext>
            </a:extLst>
          </p:cNvPr>
          <p:cNvPicPr>
            <a:picLocks noChangeAspect="1"/>
          </p:cNvPicPr>
          <p:nvPr/>
        </p:nvPicPr>
        <p:blipFill>
          <a:blip r:embed="rId15"/>
          <a:stretch>
            <a:fillRect/>
          </a:stretch>
        </p:blipFill>
        <p:spPr>
          <a:xfrm>
            <a:off x="32418977" y="27112068"/>
            <a:ext cx="9429750" cy="3486150"/>
          </a:xfrm>
          <a:prstGeom prst="rect">
            <a:avLst/>
          </a:prstGeom>
        </p:spPr>
      </p:pic>
      <p:pic>
        <p:nvPicPr>
          <p:cNvPr id="53" name="Picture 52">
            <a:extLst>
              <a:ext uri="{FF2B5EF4-FFF2-40B4-BE49-F238E27FC236}">
                <a16:creationId xmlns:a16="http://schemas.microsoft.com/office/drawing/2014/main" id="{D417D0CB-9018-8702-B46E-9316594822F7}"/>
              </a:ext>
            </a:extLst>
          </p:cNvPr>
          <p:cNvPicPr>
            <a:picLocks noChangeAspect="1"/>
          </p:cNvPicPr>
          <p:nvPr/>
        </p:nvPicPr>
        <p:blipFill>
          <a:blip r:embed="rId16"/>
          <a:stretch>
            <a:fillRect/>
          </a:stretch>
        </p:blipFill>
        <p:spPr>
          <a:xfrm>
            <a:off x="10605074" y="27112068"/>
            <a:ext cx="9429750" cy="3486150"/>
          </a:xfrm>
          <a:prstGeom prst="rect">
            <a:avLst/>
          </a:prstGeom>
        </p:spPr>
      </p:pic>
      <p:pic>
        <p:nvPicPr>
          <p:cNvPr id="55" name="Picture 54">
            <a:extLst>
              <a:ext uri="{FF2B5EF4-FFF2-40B4-BE49-F238E27FC236}">
                <a16:creationId xmlns:a16="http://schemas.microsoft.com/office/drawing/2014/main" id="{306BF57D-B822-B315-9236-F0856F68D49A}"/>
              </a:ext>
            </a:extLst>
          </p:cNvPr>
          <p:cNvPicPr>
            <a:picLocks noChangeAspect="1"/>
          </p:cNvPicPr>
          <p:nvPr/>
        </p:nvPicPr>
        <p:blipFill>
          <a:blip r:embed="rId17"/>
          <a:stretch>
            <a:fillRect/>
          </a:stretch>
        </p:blipFill>
        <p:spPr>
          <a:xfrm>
            <a:off x="25767990" y="27740718"/>
            <a:ext cx="3086100" cy="2857500"/>
          </a:xfrm>
          <a:prstGeom prst="rect">
            <a:avLst/>
          </a:prstGeom>
        </p:spPr>
      </p:pic>
      <p:pic>
        <p:nvPicPr>
          <p:cNvPr id="57" name="Picture 56">
            <a:extLst>
              <a:ext uri="{FF2B5EF4-FFF2-40B4-BE49-F238E27FC236}">
                <a16:creationId xmlns:a16="http://schemas.microsoft.com/office/drawing/2014/main" id="{05BDFBD7-D3AB-CB10-6CFE-6F033BE00C47}"/>
              </a:ext>
            </a:extLst>
          </p:cNvPr>
          <p:cNvPicPr>
            <a:picLocks noChangeAspect="1"/>
          </p:cNvPicPr>
          <p:nvPr/>
        </p:nvPicPr>
        <p:blipFill>
          <a:blip r:embed="rId18"/>
          <a:stretch>
            <a:fillRect/>
          </a:stretch>
        </p:blipFill>
        <p:spPr>
          <a:xfrm>
            <a:off x="3486969" y="27740718"/>
            <a:ext cx="3028950" cy="2857500"/>
          </a:xfrm>
          <a:prstGeom prst="rect">
            <a:avLst/>
          </a:prstGeom>
        </p:spPr>
      </p:pic>
      <p:sp>
        <p:nvSpPr>
          <p:cNvPr id="58" name="Down Arrow Callout 57">
            <a:extLst>
              <a:ext uri="{FF2B5EF4-FFF2-40B4-BE49-F238E27FC236}">
                <a16:creationId xmlns:a16="http://schemas.microsoft.com/office/drawing/2014/main" id="{28F898F7-EF67-B4FF-A7A9-98AE4E171F7B}"/>
              </a:ext>
            </a:extLst>
          </p:cNvPr>
          <p:cNvSpPr/>
          <p:nvPr/>
        </p:nvSpPr>
        <p:spPr>
          <a:xfrm>
            <a:off x="25934486" y="821374"/>
            <a:ext cx="14702994" cy="5173421"/>
          </a:xfrm>
          <a:prstGeom prst="downArrowCallou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500" dirty="0"/>
              <a:t>Alternative university logos are available from individual institutions. Use the version that best fits available space and follow use guidance from marketing.</a:t>
            </a:r>
          </a:p>
        </p:txBody>
      </p:sp>
    </p:spTree>
    <p:extLst>
      <p:ext uri="{BB962C8B-B14F-4D97-AF65-F5344CB8AC3E}">
        <p14:creationId xmlns:p14="http://schemas.microsoft.com/office/powerpoint/2010/main" val="4218013931"/>
      </p:ext>
    </p:extLst>
  </p:cSld>
  <p:clrMapOvr>
    <a:masterClrMapping/>
  </p:clrMapOvr>
</p:sld>
</file>

<file path=ppt/theme/theme1.xml><?xml version="1.0" encoding="utf-8"?>
<a:theme xmlns:a="http://schemas.openxmlformats.org/drawingml/2006/main" name="Office 2013 - 2022 Theme">
  <a:themeElements>
    <a:clrScheme name="WORDS">
      <a:dk1>
        <a:srgbClr val="404041"/>
      </a:dk1>
      <a:lt1>
        <a:srgbClr val="FFFFFF"/>
      </a:lt1>
      <a:dk2>
        <a:srgbClr val="004F6E"/>
      </a:dk2>
      <a:lt2>
        <a:srgbClr val="E7E6E6"/>
      </a:lt2>
      <a:accent1>
        <a:srgbClr val="004F6E"/>
      </a:accent1>
      <a:accent2>
        <a:srgbClr val="00ABD8"/>
      </a:accent2>
      <a:accent3>
        <a:srgbClr val="7CC264"/>
      </a:accent3>
      <a:accent4>
        <a:srgbClr val="F58232"/>
      </a:accent4>
      <a:accent5>
        <a:srgbClr val="FFCC4E"/>
      </a:accent5>
      <a:accent6>
        <a:srgbClr val="404041"/>
      </a:accent6>
      <a:hlink>
        <a:srgbClr val="00ABD8"/>
      </a:hlink>
      <a:folHlink>
        <a:srgbClr val="004F6E"/>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3B94954575F6E49ACB2E53069A4A1BD" ma:contentTypeVersion="18" ma:contentTypeDescription="Create a new document." ma:contentTypeScope="" ma:versionID="02ea0eb8f6943a0e839bae13c55db97d">
  <xsd:schema xmlns:xsd="http://www.w3.org/2001/XMLSchema" xmlns:xs="http://www.w3.org/2001/XMLSchema" xmlns:p="http://schemas.microsoft.com/office/2006/metadata/properties" xmlns:ns2="3789991e-b8ab-45cf-8b20-b1f072e58f63" xmlns:ns3="d97f1545-f3c8-47b0-83c2-9bcb1f8e5f13" targetNamespace="http://schemas.microsoft.com/office/2006/metadata/properties" ma:root="true" ma:fieldsID="3a3e8c434b1d4a0f8e457bdf600c747b" ns2:_="" ns3:_="">
    <xsd:import namespace="3789991e-b8ab-45cf-8b20-b1f072e58f63"/>
    <xsd:import namespace="d97f1545-f3c8-47b0-83c2-9bcb1f8e5f1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AutoKeyPoints" minOccurs="0"/>
                <xsd:element ref="ns2:MediaServiceKeyPoints"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789991e-b8ab-45cf-8b20-b1f072e58f6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b9e8d040-3cf8-41ce-a03b-17301c6837b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97f1545-f3c8-47b0-83c2-9bcb1f8e5f1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596f11e9-a18e-4c71-84e7-efb30c3dd465}" ma:internalName="TaxCatchAll" ma:showField="CatchAllData" ma:web="d97f1545-f3c8-47b0-83c2-9bcb1f8e5f1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d97f1545-f3c8-47b0-83c2-9bcb1f8e5f13" xsi:nil="true"/>
    <lcf76f155ced4ddcb4097134ff3c332f xmlns="3789991e-b8ab-45cf-8b20-b1f072e58f63">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0D2B7869-4132-46F4-9539-6199194A15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789991e-b8ab-45cf-8b20-b1f072e58f63"/>
    <ds:schemaRef ds:uri="d97f1545-f3c8-47b0-83c2-9bcb1f8e5f1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9A0C2D5-1D12-4AC1-94D2-61CBB30DC2D1}">
  <ds:schemaRefs>
    <ds:schemaRef ds:uri="http://schemas.microsoft.com/sharepoint/v3/contenttype/forms"/>
  </ds:schemaRefs>
</ds:datastoreItem>
</file>

<file path=customXml/itemProps3.xml><?xml version="1.0" encoding="utf-8"?>
<ds:datastoreItem xmlns:ds="http://schemas.openxmlformats.org/officeDocument/2006/customXml" ds:itemID="{3519D8E8-D8F1-4ABC-859C-0B3902F95A33}">
  <ds:schemaRefs>
    <ds:schemaRef ds:uri="http://purl.org/dc/elements/1.1/"/>
    <ds:schemaRef ds:uri="http://schemas.microsoft.com/office/2006/metadata/properties"/>
    <ds:schemaRef ds:uri="http://purl.org/dc/terms/"/>
    <ds:schemaRef ds:uri="http://schemas.microsoft.com/office/infopath/2007/PartnerControls"/>
    <ds:schemaRef ds:uri="http://www.w3.org/XML/1998/namespace"/>
    <ds:schemaRef ds:uri="3789991e-b8ab-45cf-8b20-b1f072e58f63"/>
    <ds:schemaRef ds:uri="http://schemas.microsoft.com/office/2006/documentManagement/types"/>
    <ds:schemaRef ds:uri="http://schemas.openxmlformats.org/package/2006/metadata/core-properties"/>
    <ds:schemaRef ds:uri="d97f1545-f3c8-47b0-83c2-9bcb1f8e5f13"/>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3464</TotalTime>
  <Words>1382</Words>
  <Application>Microsoft Macintosh PowerPoint</Application>
  <PresentationFormat>Custom</PresentationFormat>
  <Paragraphs>103</Paragraphs>
  <Slides>4</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Times New Roman</vt:lpstr>
      <vt:lpstr>Office 2013 - 2022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Emma Conarchy</dc:creator>
  <cp:lastModifiedBy>Kyleigh Skaggs</cp:lastModifiedBy>
  <cp:revision>86</cp:revision>
  <dcterms:created xsi:type="dcterms:W3CDTF">2023-04-26T15:34:29Z</dcterms:created>
  <dcterms:modified xsi:type="dcterms:W3CDTF">2024-08-20T14:09:43Z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0x010100A3B94954575F6E49ACB2E53069A4A1BD</vt:lpwstr>
  </property>
  <property fmtid="{D5CDD505-2E9C-101B-9397-08002B2CF9AE}" pid="3" name="MediaServiceImageTags">
    <vt:lpwstr/>
  </property>
</Properties>
</file>